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>
        <p:scale>
          <a:sx n="86" d="100"/>
          <a:sy n="86" d="100"/>
        </p:scale>
        <p:origin x="-1358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jp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jp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jp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jp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jp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2.jp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3.jp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4.jpg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5.jp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6.jpg"/></Relationships>
</file>

<file path=ppt/diagrams/_rels/data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7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09939-1318-4EAA-AFBA-59E8A21825BE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E2E85545-011D-4DE6-B30F-84B4F3A60E08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     αδελφή</a:t>
          </a:r>
          <a:endParaRPr lang="el-GR" dirty="0">
            <a:solidFill>
              <a:srgbClr val="FFFF00"/>
            </a:solidFill>
          </a:endParaRPr>
        </a:p>
      </dgm:t>
    </dgm:pt>
    <dgm:pt modelId="{C5D66945-C222-45CA-BF35-0AC3A8C3A040}" type="parTrans" cxnId="{0BF46E73-48DF-4EAF-8007-4DE6E0F49C47}">
      <dgm:prSet/>
      <dgm:spPr/>
      <dgm:t>
        <a:bodyPr/>
        <a:lstStyle/>
        <a:p>
          <a:endParaRPr lang="el-GR"/>
        </a:p>
      </dgm:t>
    </dgm:pt>
    <dgm:pt modelId="{D5DCC32C-93EA-45D0-89E6-DE7992D965F1}" type="sibTrans" cxnId="{0BF46E73-48DF-4EAF-8007-4DE6E0F49C4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l-GR"/>
        </a:p>
      </dgm:t>
    </dgm:pt>
    <dgm:pt modelId="{BFDB44B7-CBBD-4A9A-94F4-EF4CAC2F5B2E}" type="pres">
      <dgm:prSet presAssocID="{AED09939-1318-4EAA-AFBA-59E8A21825BE}" presName="Name0" presStyleCnt="0">
        <dgm:presLayoutVars>
          <dgm:dir/>
        </dgm:presLayoutVars>
      </dgm:prSet>
      <dgm:spPr/>
    </dgm:pt>
    <dgm:pt modelId="{FB7C2755-9769-489A-8F9A-CD9AF259ACE8}" type="pres">
      <dgm:prSet presAssocID="{D5DCC32C-93EA-45D0-89E6-DE7992D965F1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7966E73E-5619-4219-9A58-53BC338FBD1D}" type="pres">
      <dgm:prSet presAssocID="{E2E85545-011D-4DE6-B30F-84B4F3A60E08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65BC2E-49D1-4070-8461-F911774918D2}" type="pres">
      <dgm:prSet presAssocID="{AED09939-1318-4EAA-AFBA-59E8A21825BE}" presName="maxNode" presStyleCnt="0"/>
      <dgm:spPr/>
    </dgm:pt>
    <dgm:pt modelId="{220DDB6F-2B05-422A-8F8F-2EBF145E6EDA}" type="pres">
      <dgm:prSet presAssocID="{AED09939-1318-4EAA-AFBA-59E8A21825BE}" presName="Name33" presStyleCnt="0"/>
      <dgm:spPr/>
    </dgm:pt>
  </dgm:ptLst>
  <dgm:cxnLst>
    <dgm:cxn modelId="{8BD7D4A8-66B1-425D-9676-1B39B70F808F}" type="presOf" srcId="{D5DCC32C-93EA-45D0-89E6-DE7992D965F1}" destId="{FB7C2755-9769-489A-8F9A-CD9AF259ACE8}" srcOrd="0" destOrd="0" presId="urn:microsoft.com/office/officeart/2008/layout/AccentedPicture"/>
    <dgm:cxn modelId="{7CA0715E-55C5-4FAE-A490-C69BF3E2D44C}" type="presOf" srcId="{E2E85545-011D-4DE6-B30F-84B4F3A60E08}" destId="{7966E73E-5619-4219-9A58-53BC338FBD1D}" srcOrd="0" destOrd="0" presId="urn:microsoft.com/office/officeart/2008/layout/AccentedPicture"/>
    <dgm:cxn modelId="{0BF46E73-48DF-4EAF-8007-4DE6E0F49C47}" srcId="{AED09939-1318-4EAA-AFBA-59E8A21825BE}" destId="{E2E85545-011D-4DE6-B30F-84B4F3A60E08}" srcOrd="0" destOrd="0" parTransId="{C5D66945-C222-45CA-BF35-0AC3A8C3A040}" sibTransId="{D5DCC32C-93EA-45D0-89E6-DE7992D965F1}"/>
    <dgm:cxn modelId="{015178A1-8495-452F-AB9E-78C335BF9EEE}" type="presOf" srcId="{AED09939-1318-4EAA-AFBA-59E8A21825BE}" destId="{BFDB44B7-CBBD-4A9A-94F4-EF4CAC2F5B2E}" srcOrd="0" destOrd="0" presId="urn:microsoft.com/office/officeart/2008/layout/AccentedPicture"/>
    <dgm:cxn modelId="{D7F840BA-FAC3-4592-8B05-8D05C436BB21}" type="presParOf" srcId="{BFDB44B7-CBBD-4A9A-94F4-EF4CAC2F5B2E}" destId="{FB7C2755-9769-489A-8F9A-CD9AF259ACE8}" srcOrd="0" destOrd="0" presId="urn:microsoft.com/office/officeart/2008/layout/AccentedPicture"/>
    <dgm:cxn modelId="{3E59548F-D178-4503-93A8-5287466D4C94}" type="presParOf" srcId="{BFDB44B7-CBBD-4A9A-94F4-EF4CAC2F5B2E}" destId="{7966E73E-5619-4219-9A58-53BC338FBD1D}" srcOrd="1" destOrd="0" presId="urn:microsoft.com/office/officeart/2008/layout/AccentedPicture"/>
    <dgm:cxn modelId="{8EC73F37-C91A-4F00-BED0-3FC82ABF6F92}" type="presParOf" srcId="{BFDB44B7-CBBD-4A9A-94F4-EF4CAC2F5B2E}" destId="{D165BC2E-49D1-4070-8461-F911774918D2}" srcOrd="2" destOrd="0" presId="urn:microsoft.com/office/officeart/2008/layout/AccentedPicture"/>
    <dgm:cxn modelId="{C8B6DC26-9D8E-4365-BD3F-A9222AA4D43B}" type="presParOf" srcId="{D165BC2E-49D1-4070-8461-F911774918D2}" destId="{220DDB6F-2B05-422A-8F8F-2EBF145E6EDA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571A28-3294-47D2-858F-E7227D95A717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FD2CAB1C-61BF-47EC-815C-71DE8292EA87}">
      <dgm:prSet phldrT="[Κείμενο]"/>
      <dgm:spPr>
        <a:solidFill>
          <a:schemeClr val="bg1"/>
        </a:solidFill>
      </dgm:spPr>
      <dgm:t>
        <a:bodyPr/>
        <a:lstStyle/>
        <a:p>
          <a:r>
            <a:rPr lang="el-GR" dirty="0" err="1" smtClean="0">
              <a:solidFill>
                <a:schemeClr val="tx1"/>
              </a:solidFill>
            </a:rPr>
            <a:t>Ουάλης</a:t>
          </a:r>
          <a:endParaRPr lang="el-GR" dirty="0">
            <a:solidFill>
              <a:schemeClr val="tx1"/>
            </a:solidFill>
          </a:endParaRPr>
        </a:p>
      </dgm:t>
    </dgm:pt>
    <dgm:pt modelId="{643F475C-44B1-4187-9A4D-8613B654C8D9}" type="parTrans" cxnId="{D2A3B7DE-42F7-45FA-AE37-9666F542BA4B}">
      <dgm:prSet/>
      <dgm:spPr/>
      <dgm:t>
        <a:bodyPr/>
        <a:lstStyle/>
        <a:p>
          <a:endParaRPr lang="el-GR"/>
        </a:p>
      </dgm:t>
    </dgm:pt>
    <dgm:pt modelId="{BF77603F-E67A-477A-88E6-7D9F78D613A8}" type="sibTrans" cxnId="{D2A3B7DE-42F7-45FA-AE37-9666F542BA4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l-GR"/>
        </a:p>
      </dgm:t>
    </dgm:pt>
    <dgm:pt modelId="{DE998B67-FB4F-44EA-A560-8E403F230D1C}" type="pres">
      <dgm:prSet presAssocID="{11571A28-3294-47D2-858F-E7227D95A717}" presName="Name0" presStyleCnt="0">
        <dgm:presLayoutVars>
          <dgm:dir/>
        </dgm:presLayoutVars>
      </dgm:prSet>
      <dgm:spPr/>
    </dgm:pt>
    <dgm:pt modelId="{39CEFDBC-F416-41A3-AA32-5F08D2B23B37}" type="pres">
      <dgm:prSet presAssocID="{BF77603F-E67A-477A-88E6-7D9F78D613A8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271A0392-1F8A-43E3-941E-0C8F8ADBF55D}" type="pres">
      <dgm:prSet presAssocID="{FD2CAB1C-61BF-47EC-815C-71DE8292EA87}" presName="text_1" presStyleLbl="node1" presStyleIdx="0" presStyleCnt="0" custLinFactNeighborX="21057" custLinFactNeighborY="852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49F816-32B0-414F-BDA0-7C61382C7D75}" type="pres">
      <dgm:prSet presAssocID="{11571A28-3294-47D2-858F-E7227D95A717}" presName="maxNode" presStyleCnt="0"/>
      <dgm:spPr/>
    </dgm:pt>
    <dgm:pt modelId="{B8A798F3-84B6-4471-890D-21D07F0006AD}" type="pres">
      <dgm:prSet presAssocID="{11571A28-3294-47D2-858F-E7227D95A717}" presName="Name33" presStyleCnt="0"/>
      <dgm:spPr/>
    </dgm:pt>
  </dgm:ptLst>
  <dgm:cxnLst>
    <dgm:cxn modelId="{D2A3B7DE-42F7-45FA-AE37-9666F542BA4B}" srcId="{11571A28-3294-47D2-858F-E7227D95A717}" destId="{FD2CAB1C-61BF-47EC-815C-71DE8292EA87}" srcOrd="0" destOrd="0" parTransId="{643F475C-44B1-4187-9A4D-8613B654C8D9}" sibTransId="{BF77603F-E67A-477A-88E6-7D9F78D613A8}"/>
    <dgm:cxn modelId="{302EAC9D-42B3-459E-B649-1DD0A4640615}" type="presOf" srcId="{11571A28-3294-47D2-858F-E7227D95A717}" destId="{DE998B67-FB4F-44EA-A560-8E403F230D1C}" srcOrd="0" destOrd="0" presId="urn:microsoft.com/office/officeart/2008/layout/AccentedPicture"/>
    <dgm:cxn modelId="{7969B722-1BD7-49EE-8D4D-7B2EDCEFB0E6}" type="presOf" srcId="{FD2CAB1C-61BF-47EC-815C-71DE8292EA87}" destId="{271A0392-1F8A-43E3-941E-0C8F8ADBF55D}" srcOrd="0" destOrd="0" presId="urn:microsoft.com/office/officeart/2008/layout/AccentedPicture"/>
    <dgm:cxn modelId="{9A71EE0B-3E59-42C6-B269-C827B905D589}" type="presOf" srcId="{BF77603F-E67A-477A-88E6-7D9F78D613A8}" destId="{39CEFDBC-F416-41A3-AA32-5F08D2B23B37}" srcOrd="0" destOrd="0" presId="urn:microsoft.com/office/officeart/2008/layout/AccentedPicture"/>
    <dgm:cxn modelId="{55A89B5B-A53A-4AD7-BDAC-3FBF89DDE8C8}" type="presParOf" srcId="{DE998B67-FB4F-44EA-A560-8E403F230D1C}" destId="{39CEFDBC-F416-41A3-AA32-5F08D2B23B37}" srcOrd="0" destOrd="0" presId="urn:microsoft.com/office/officeart/2008/layout/AccentedPicture"/>
    <dgm:cxn modelId="{BE018F59-6D52-42A8-A746-7FEF606FFF2F}" type="presParOf" srcId="{DE998B67-FB4F-44EA-A560-8E403F230D1C}" destId="{271A0392-1F8A-43E3-941E-0C8F8ADBF55D}" srcOrd="1" destOrd="0" presId="urn:microsoft.com/office/officeart/2008/layout/AccentedPicture"/>
    <dgm:cxn modelId="{3CD6812D-C6F1-4B34-8206-CCD4472236BC}" type="presParOf" srcId="{DE998B67-FB4F-44EA-A560-8E403F230D1C}" destId="{C649F816-32B0-414F-BDA0-7C61382C7D75}" srcOrd="2" destOrd="0" presId="urn:microsoft.com/office/officeart/2008/layout/AccentedPicture"/>
    <dgm:cxn modelId="{227D1738-EA82-41E7-BB2B-F16534A2BD2E}" type="presParOf" srcId="{C649F816-32B0-414F-BDA0-7C61382C7D75}" destId="{B8A798F3-84B6-4471-890D-21D07F0006AD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463BD-8E24-47E3-870B-D74AA9BB7F10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ECABDE5C-6C1D-4FF5-BC68-452092411B59}">
      <dgm:prSet phldrT="[Κείμενο]"/>
      <dgm:spPr/>
      <dgm:t>
        <a:bodyPr/>
        <a:lstStyle/>
        <a:p>
          <a:r>
            <a:rPr lang="el-GR" dirty="0" smtClean="0"/>
            <a:t>Ιουλιανός</a:t>
          </a:r>
          <a:endParaRPr lang="el-GR" dirty="0"/>
        </a:p>
      </dgm:t>
    </dgm:pt>
    <dgm:pt modelId="{53262454-0601-4787-9576-A071D7F07892}" type="parTrans" cxnId="{59B8D566-0FB5-4F47-8A99-989D1FC6BEF8}">
      <dgm:prSet/>
      <dgm:spPr/>
      <dgm:t>
        <a:bodyPr/>
        <a:lstStyle/>
        <a:p>
          <a:endParaRPr lang="el-GR"/>
        </a:p>
      </dgm:t>
    </dgm:pt>
    <dgm:pt modelId="{71533490-CBF8-464D-8F14-0AD0AFD196A4}" type="sibTrans" cxnId="{59B8D566-0FB5-4F47-8A99-989D1FC6BEF8}">
      <dgm:prSet/>
      <dgm:spPr/>
      <dgm:t>
        <a:bodyPr/>
        <a:lstStyle/>
        <a:p>
          <a:endParaRPr lang="el-GR"/>
        </a:p>
      </dgm:t>
    </dgm:pt>
    <dgm:pt modelId="{5A37F216-9474-414C-A31E-12E4FDDD6CB9}" type="pres">
      <dgm:prSet presAssocID="{BF9463BD-8E24-47E3-870B-D74AA9BB7F10}" presName="diagram" presStyleCnt="0">
        <dgm:presLayoutVars>
          <dgm:dir/>
        </dgm:presLayoutVars>
      </dgm:prSet>
      <dgm:spPr/>
    </dgm:pt>
    <dgm:pt modelId="{76EC3570-B3EA-47A7-B3D0-4F352AE5CE42}" type="pres">
      <dgm:prSet presAssocID="{ECABDE5C-6C1D-4FF5-BC68-452092411B59}" presName="composite" presStyleCnt="0"/>
      <dgm:spPr/>
    </dgm:pt>
    <dgm:pt modelId="{CF1F425E-28C2-43FE-A4FB-CB1C37207598}" type="pres">
      <dgm:prSet presAssocID="{ECABDE5C-6C1D-4FF5-BC68-452092411B5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E92E40FA-B8D5-4646-8A2E-F92286FC46B8}" type="pres">
      <dgm:prSet presAssocID="{ECABDE5C-6C1D-4FF5-BC68-452092411B5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EB65C7F-E04B-4A36-8C01-52371EB5DFC3}" type="presOf" srcId="{BF9463BD-8E24-47E3-870B-D74AA9BB7F10}" destId="{5A37F216-9474-414C-A31E-12E4FDDD6CB9}" srcOrd="0" destOrd="0" presId="urn:microsoft.com/office/officeart/2008/layout/BendingPictureCaption"/>
    <dgm:cxn modelId="{59B8D566-0FB5-4F47-8A99-989D1FC6BEF8}" srcId="{BF9463BD-8E24-47E3-870B-D74AA9BB7F10}" destId="{ECABDE5C-6C1D-4FF5-BC68-452092411B59}" srcOrd="0" destOrd="0" parTransId="{53262454-0601-4787-9576-A071D7F07892}" sibTransId="{71533490-CBF8-464D-8F14-0AD0AFD196A4}"/>
    <dgm:cxn modelId="{4A27578F-F677-4611-9477-EC7F7A88646D}" type="presOf" srcId="{ECABDE5C-6C1D-4FF5-BC68-452092411B59}" destId="{E92E40FA-B8D5-4646-8A2E-F92286FC46B8}" srcOrd="0" destOrd="0" presId="urn:microsoft.com/office/officeart/2008/layout/BendingPictureCaption"/>
    <dgm:cxn modelId="{799863F3-2313-4691-AF3E-F9473AF12E74}" type="presParOf" srcId="{5A37F216-9474-414C-A31E-12E4FDDD6CB9}" destId="{76EC3570-B3EA-47A7-B3D0-4F352AE5CE42}" srcOrd="0" destOrd="0" presId="urn:microsoft.com/office/officeart/2008/layout/BendingPictureCaption"/>
    <dgm:cxn modelId="{4251AA75-8D11-4036-A8C5-D3545838F930}" type="presParOf" srcId="{76EC3570-B3EA-47A7-B3D0-4F352AE5CE42}" destId="{CF1F425E-28C2-43FE-A4FB-CB1C37207598}" srcOrd="0" destOrd="0" presId="urn:microsoft.com/office/officeart/2008/layout/BendingPictureCaption"/>
    <dgm:cxn modelId="{05AA83FD-EBBD-4F1A-AB53-96FC15905C48}" type="presParOf" srcId="{76EC3570-B3EA-47A7-B3D0-4F352AE5CE42}" destId="{E92E40FA-B8D5-4646-8A2E-F92286FC46B8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620FDC-E6B5-4372-BC8D-B64713A31294}" type="doc">
      <dgm:prSet loTypeId="urn:microsoft.com/office/officeart/2008/layout/AccentedPicture" loCatId="picture" qsTypeId="urn:microsoft.com/office/officeart/2005/8/quickstyle/simple3" qsCatId="simple" csTypeId="urn:microsoft.com/office/officeart/2005/8/colors/accent1_2" csCatId="accent1" phldr="1"/>
      <dgm:spPr/>
    </dgm:pt>
    <dgm:pt modelId="{BF6A93A0-CE81-4E85-AB67-B686E118BB46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Άγιος Γρηγόριος</a:t>
          </a:r>
          <a:endParaRPr lang="el-GR" b="1" dirty="0">
            <a:solidFill>
              <a:schemeClr val="tx1"/>
            </a:solidFill>
          </a:endParaRPr>
        </a:p>
      </dgm:t>
    </dgm:pt>
    <dgm:pt modelId="{D1431DF3-60CD-4ECD-98F0-311B48B8E170}" type="parTrans" cxnId="{4B2DCC18-1306-4E90-9441-3DC1BD39C8E2}">
      <dgm:prSet/>
      <dgm:spPr/>
      <dgm:t>
        <a:bodyPr/>
        <a:lstStyle/>
        <a:p>
          <a:endParaRPr lang="el-GR"/>
        </a:p>
      </dgm:t>
    </dgm:pt>
    <dgm:pt modelId="{A78C7EC1-9AA1-4490-82A3-E70B21C65875}" type="sibTrans" cxnId="{4B2DCC18-1306-4E90-9441-3DC1BD39C8E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  <dgm:t>
        <a:bodyPr/>
        <a:lstStyle/>
        <a:p>
          <a:endParaRPr lang="el-GR"/>
        </a:p>
      </dgm:t>
    </dgm:pt>
    <dgm:pt modelId="{E4EF1DBE-A547-4E5E-AB87-718CCFC6815C}" type="pres">
      <dgm:prSet presAssocID="{0F620FDC-E6B5-4372-BC8D-B64713A31294}" presName="Name0" presStyleCnt="0">
        <dgm:presLayoutVars>
          <dgm:dir/>
        </dgm:presLayoutVars>
      </dgm:prSet>
      <dgm:spPr/>
    </dgm:pt>
    <dgm:pt modelId="{91552BFA-2A72-43B0-B727-06B17AF74651}" type="pres">
      <dgm:prSet presAssocID="{A78C7EC1-9AA1-4490-82A3-E70B21C65875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349D8568-DF0C-4891-872E-3E6BCFDBFAEE}" type="pres">
      <dgm:prSet presAssocID="{BF6A93A0-CE81-4E85-AB67-B686E118BB46}" presName="text_1" presStyleLbl="node1" presStyleIdx="0" presStyleCnt="0" custLinFactNeighborX="18596" custLinFactNeighborY="-17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2FA7FF-B794-49AA-8410-0B2E284A6E9D}" type="pres">
      <dgm:prSet presAssocID="{0F620FDC-E6B5-4372-BC8D-B64713A31294}" presName="maxNode" presStyleCnt="0"/>
      <dgm:spPr/>
    </dgm:pt>
    <dgm:pt modelId="{3D7AAA5D-62BF-4B29-95A7-E10D5A122A5A}" type="pres">
      <dgm:prSet presAssocID="{0F620FDC-E6B5-4372-BC8D-B64713A31294}" presName="Name33" presStyleCnt="0"/>
      <dgm:spPr/>
    </dgm:pt>
  </dgm:ptLst>
  <dgm:cxnLst>
    <dgm:cxn modelId="{52883B91-96C5-4732-AFBD-9BACAFC356B1}" type="presOf" srcId="{A78C7EC1-9AA1-4490-82A3-E70B21C65875}" destId="{91552BFA-2A72-43B0-B727-06B17AF74651}" srcOrd="0" destOrd="0" presId="urn:microsoft.com/office/officeart/2008/layout/AccentedPicture"/>
    <dgm:cxn modelId="{B1164DB5-9A64-4E28-B7FB-CB579384BB2A}" type="presOf" srcId="{BF6A93A0-CE81-4E85-AB67-B686E118BB46}" destId="{349D8568-DF0C-4891-872E-3E6BCFDBFAEE}" srcOrd="0" destOrd="0" presId="urn:microsoft.com/office/officeart/2008/layout/AccentedPicture"/>
    <dgm:cxn modelId="{4B2DCC18-1306-4E90-9441-3DC1BD39C8E2}" srcId="{0F620FDC-E6B5-4372-BC8D-B64713A31294}" destId="{BF6A93A0-CE81-4E85-AB67-B686E118BB46}" srcOrd="0" destOrd="0" parTransId="{D1431DF3-60CD-4ECD-98F0-311B48B8E170}" sibTransId="{A78C7EC1-9AA1-4490-82A3-E70B21C65875}"/>
    <dgm:cxn modelId="{1B31F634-DF90-483C-8E0B-C8F661718174}" type="presOf" srcId="{0F620FDC-E6B5-4372-BC8D-B64713A31294}" destId="{E4EF1DBE-A547-4E5E-AB87-718CCFC6815C}" srcOrd="0" destOrd="0" presId="urn:microsoft.com/office/officeart/2008/layout/AccentedPicture"/>
    <dgm:cxn modelId="{DD1A6405-88A6-482D-89FF-7FDD9B578837}" type="presParOf" srcId="{E4EF1DBE-A547-4E5E-AB87-718CCFC6815C}" destId="{91552BFA-2A72-43B0-B727-06B17AF74651}" srcOrd="0" destOrd="0" presId="urn:microsoft.com/office/officeart/2008/layout/AccentedPicture"/>
    <dgm:cxn modelId="{1F398ADF-31D2-45E7-8F10-BD858B23DB7A}" type="presParOf" srcId="{E4EF1DBE-A547-4E5E-AB87-718CCFC6815C}" destId="{349D8568-DF0C-4891-872E-3E6BCFDBFAEE}" srcOrd="1" destOrd="0" presId="urn:microsoft.com/office/officeart/2008/layout/AccentedPicture"/>
    <dgm:cxn modelId="{7579B5ED-884D-4580-895D-D2F92895824D}" type="presParOf" srcId="{E4EF1DBE-A547-4E5E-AB87-718CCFC6815C}" destId="{472FA7FF-B794-49AA-8410-0B2E284A6E9D}" srcOrd="2" destOrd="0" presId="urn:microsoft.com/office/officeart/2008/layout/AccentedPicture"/>
    <dgm:cxn modelId="{0A92E110-D525-4C2F-B6EB-C27E6F602123}" type="presParOf" srcId="{472FA7FF-B794-49AA-8410-0B2E284A6E9D}" destId="{3D7AAA5D-62BF-4B29-95A7-E10D5A122A5A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795D41-720E-48E0-BC36-9411FE998487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7D6F708C-BFD0-4432-A8F7-A6EFD0C94301}">
      <dgm:prSet phldrT="[Κείμενο]"/>
      <dgm:spPr/>
      <dgm:t>
        <a:bodyPr/>
        <a:lstStyle/>
        <a:p>
          <a:r>
            <a:rPr lang="el-GR" dirty="0" smtClean="0"/>
            <a:t>Με τη γυναίκα του</a:t>
          </a:r>
          <a:endParaRPr lang="el-GR" dirty="0"/>
        </a:p>
      </dgm:t>
    </dgm:pt>
    <dgm:pt modelId="{24932F2F-B126-4FF4-931E-902E480D154D}" type="parTrans" cxnId="{3DA33C57-0613-4474-8D56-7A13B9C02C7D}">
      <dgm:prSet/>
      <dgm:spPr/>
      <dgm:t>
        <a:bodyPr/>
        <a:lstStyle/>
        <a:p>
          <a:endParaRPr lang="el-GR"/>
        </a:p>
      </dgm:t>
    </dgm:pt>
    <dgm:pt modelId="{B7251D9A-FE75-421D-956F-AE1FB56E83F1}" type="sibTrans" cxnId="{3DA33C57-0613-4474-8D56-7A13B9C02C7D}">
      <dgm:prSet/>
      <dgm:spPr/>
      <dgm:t>
        <a:bodyPr/>
        <a:lstStyle/>
        <a:p>
          <a:endParaRPr lang="el-GR"/>
        </a:p>
      </dgm:t>
    </dgm:pt>
    <dgm:pt modelId="{68FEF3E2-877F-4EB7-8618-552E738F581B}" type="pres">
      <dgm:prSet presAssocID="{D2795D41-720E-48E0-BC36-9411FE998487}" presName="diagram" presStyleCnt="0">
        <dgm:presLayoutVars>
          <dgm:dir/>
        </dgm:presLayoutVars>
      </dgm:prSet>
      <dgm:spPr/>
    </dgm:pt>
    <dgm:pt modelId="{AFC1ECF0-10B9-448B-B8C8-5BBE0A423855}" type="pres">
      <dgm:prSet presAssocID="{7D6F708C-BFD0-4432-A8F7-A6EFD0C94301}" presName="composite" presStyleCnt="0"/>
      <dgm:spPr/>
    </dgm:pt>
    <dgm:pt modelId="{388D444E-BC3F-4048-8181-BE045712D57E}" type="pres">
      <dgm:prSet presAssocID="{7D6F708C-BFD0-4432-A8F7-A6EFD0C94301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4AD62E3F-3AE5-47B2-BA7A-7D3B32DA49B5}" type="pres">
      <dgm:prSet presAssocID="{7D6F708C-BFD0-4432-A8F7-A6EFD0C94301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DA33C57-0613-4474-8D56-7A13B9C02C7D}" srcId="{D2795D41-720E-48E0-BC36-9411FE998487}" destId="{7D6F708C-BFD0-4432-A8F7-A6EFD0C94301}" srcOrd="0" destOrd="0" parTransId="{24932F2F-B126-4FF4-931E-902E480D154D}" sibTransId="{B7251D9A-FE75-421D-956F-AE1FB56E83F1}"/>
    <dgm:cxn modelId="{9F97D27E-BB2F-4CB8-BCAE-7382F8FE8243}" type="presOf" srcId="{7D6F708C-BFD0-4432-A8F7-A6EFD0C94301}" destId="{4AD62E3F-3AE5-47B2-BA7A-7D3B32DA49B5}" srcOrd="0" destOrd="0" presId="urn:microsoft.com/office/officeart/2008/layout/BendingPictureCaption"/>
    <dgm:cxn modelId="{CA83D951-E3B4-4927-BA39-527FD20D5593}" type="presOf" srcId="{D2795D41-720E-48E0-BC36-9411FE998487}" destId="{68FEF3E2-877F-4EB7-8618-552E738F581B}" srcOrd="0" destOrd="0" presId="urn:microsoft.com/office/officeart/2008/layout/BendingPictureCaption"/>
    <dgm:cxn modelId="{483A7B32-6848-4445-9F13-B2F55889DF48}" type="presParOf" srcId="{68FEF3E2-877F-4EB7-8618-552E738F581B}" destId="{AFC1ECF0-10B9-448B-B8C8-5BBE0A423855}" srcOrd="0" destOrd="0" presId="urn:microsoft.com/office/officeart/2008/layout/BendingPictureCaption"/>
    <dgm:cxn modelId="{AE888432-D233-4F56-9790-033127549FCB}" type="presParOf" srcId="{AFC1ECF0-10B9-448B-B8C8-5BBE0A423855}" destId="{388D444E-BC3F-4048-8181-BE045712D57E}" srcOrd="0" destOrd="0" presId="urn:microsoft.com/office/officeart/2008/layout/BendingPictureCaption"/>
    <dgm:cxn modelId="{E653F2EB-5D91-45F3-9754-CB782F3B8BF5}" type="presParOf" srcId="{AFC1ECF0-10B9-448B-B8C8-5BBE0A423855}" destId="{4AD62E3F-3AE5-47B2-BA7A-7D3B32DA49B5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69834A-3AC4-434C-B708-4C7D7E8C9A00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1BE27134-6DC7-4A15-9C67-F4B8A22949C3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Σε μια καμινάδα</a:t>
          </a:r>
          <a:endParaRPr lang="el-GR" dirty="0">
            <a:solidFill>
              <a:schemeClr val="tx1"/>
            </a:solidFill>
          </a:endParaRPr>
        </a:p>
      </dgm:t>
    </dgm:pt>
    <dgm:pt modelId="{C28CEC17-A622-43BA-9C42-4B1DAB726192}" type="parTrans" cxnId="{3B854D81-9FBE-4D55-95EF-5C39D8C6FD63}">
      <dgm:prSet/>
      <dgm:spPr/>
      <dgm:t>
        <a:bodyPr/>
        <a:lstStyle/>
        <a:p>
          <a:endParaRPr lang="el-GR"/>
        </a:p>
      </dgm:t>
    </dgm:pt>
    <dgm:pt modelId="{8F561B9E-FEE7-4EC4-86DD-50C585DBA304}" type="sibTrans" cxnId="{3B854D81-9FBE-4D55-95EF-5C39D8C6FD6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l-GR"/>
        </a:p>
      </dgm:t>
    </dgm:pt>
    <dgm:pt modelId="{E74D0081-E605-4D5E-B15B-30EEA9335A67}" type="pres">
      <dgm:prSet presAssocID="{2769834A-3AC4-434C-B708-4C7D7E8C9A00}" presName="Name0" presStyleCnt="0">
        <dgm:presLayoutVars>
          <dgm:dir/>
        </dgm:presLayoutVars>
      </dgm:prSet>
      <dgm:spPr/>
    </dgm:pt>
    <dgm:pt modelId="{3DF5ED95-434D-42D3-B50D-C98E8F11B918}" type="pres">
      <dgm:prSet presAssocID="{8F561B9E-FEE7-4EC4-86DD-50C585DBA304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6851F813-9DD6-4912-81C4-B1944CBE56D3}" type="pres">
      <dgm:prSet presAssocID="{1BE27134-6DC7-4A15-9C67-F4B8A22949C3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F12A6E-5842-44A0-B79F-FA91CBF606E9}" type="pres">
      <dgm:prSet presAssocID="{2769834A-3AC4-434C-B708-4C7D7E8C9A00}" presName="maxNode" presStyleCnt="0"/>
      <dgm:spPr/>
    </dgm:pt>
    <dgm:pt modelId="{EC9F5381-BB2E-4AA8-8F5A-D1FE9B31387A}" type="pres">
      <dgm:prSet presAssocID="{2769834A-3AC4-434C-B708-4C7D7E8C9A00}" presName="Name33" presStyleCnt="0"/>
      <dgm:spPr/>
    </dgm:pt>
  </dgm:ptLst>
  <dgm:cxnLst>
    <dgm:cxn modelId="{277B4BF2-288B-4071-BE1E-0120F12605CB}" type="presOf" srcId="{8F561B9E-FEE7-4EC4-86DD-50C585DBA304}" destId="{3DF5ED95-434D-42D3-B50D-C98E8F11B918}" srcOrd="0" destOrd="0" presId="urn:microsoft.com/office/officeart/2008/layout/AccentedPicture"/>
    <dgm:cxn modelId="{40A559B6-10AB-4FED-AC4F-50FCC1898DD5}" type="presOf" srcId="{2769834A-3AC4-434C-B708-4C7D7E8C9A00}" destId="{E74D0081-E605-4D5E-B15B-30EEA9335A67}" srcOrd="0" destOrd="0" presId="urn:microsoft.com/office/officeart/2008/layout/AccentedPicture"/>
    <dgm:cxn modelId="{B031B88E-C109-4FA6-83B0-1BD1A8716E3C}" type="presOf" srcId="{1BE27134-6DC7-4A15-9C67-F4B8A22949C3}" destId="{6851F813-9DD6-4912-81C4-B1944CBE56D3}" srcOrd="0" destOrd="0" presId="urn:microsoft.com/office/officeart/2008/layout/AccentedPicture"/>
    <dgm:cxn modelId="{3B854D81-9FBE-4D55-95EF-5C39D8C6FD63}" srcId="{2769834A-3AC4-434C-B708-4C7D7E8C9A00}" destId="{1BE27134-6DC7-4A15-9C67-F4B8A22949C3}" srcOrd="0" destOrd="0" parTransId="{C28CEC17-A622-43BA-9C42-4B1DAB726192}" sibTransId="{8F561B9E-FEE7-4EC4-86DD-50C585DBA304}"/>
    <dgm:cxn modelId="{61A3F66D-9104-45A0-8177-F8596C311E82}" type="presParOf" srcId="{E74D0081-E605-4D5E-B15B-30EEA9335A67}" destId="{3DF5ED95-434D-42D3-B50D-C98E8F11B918}" srcOrd="0" destOrd="0" presId="urn:microsoft.com/office/officeart/2008/layout/AccentedPicture"/>
    <dgm:cxn modelId="{599B5B41-130F-430E-96DB-1515D01D8EEB}" type="presParOf" srcId="{E74D0081-E605-4D5E-B15B-30EEA9335A67}" destId="{6851F813-9DD6-4912-81C4-B1944CBE56D3}" srcOrd="1" destOrd="0" presId="urn:microsoft.com/office/officeart/2008/layout/AccentedPicture"/>
    <dgm:cxn modelId="{3A3A2E17-C4F4-4153-A5B3-9BC1BA02D370}" type="presParOf" srcId="{E74D0081-E605-4D5E-B15B-30EEA9335A67}" destId="{1DF12A6E-5842-44A0-B79F-FA91CBF606E9}" srcOrd="2" destOrd="0" presId="urn:microsoft.com/office/officeart/2008/layout/AccentedPicture"/>
    <dgm:cxn modelId="{41899C88-39CC-4568-AF47-30617A2E4B36}" type="presParOf" srcId="{1DF12A6E-5842-44A0-B79F-FA91CBF606E9}" destId="{EC9F5381-BB2E-4AA8-8F5A-D1FE9B31387A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E7863CF-416F-4549-A6D6-5C3079992DDD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A63B4B07-5426-4C45-8EAC-6811B31A8F89}">
      <dgm:prSet phldrT="[Κείμενο]"/>
      <dgm:spPr/>
      <dgm:t>
        <a:bodyPr/>
        <a:lstStyle/>
        <a:p>
          <a:r>
            <a:rPr lang="el-GR" dirty="0" smtClean="0">
              <a:solidFill>
                <a:schemeClr val="accent2">
                  <a:lumMod val="75000"/>
                </a:schemeClr>
              </a:solidFill>
            </a:rPr>
            <a:t>Στο Βόρειο Πόλο</a:t>
          </a:r>
          <a:endParaRPr lang="el-GR" dirty="0">
            <a:solidFill>
              <a:schemeClr val="accent2">
                <a:lumMod val="75000"/>
              </a:schemeClr>
            </a:solidFill>
          </a:endParaRPr>
        </a:p>
      </dgm:t>
    </dgm:pt>
    <dgm:pt modelId="{0C99A098-1236-45F5-8088-4F68FC41A542}" type="parTrans" cxnId="{1666CBBE-B04E-4DFA-80C4-F8B2FCD11D1B}">
      <dgm:prSet/>
      <dgm:spPr/>
      <dgm:t>
        <a:bodyPr/>
        <a:lstStyle/>
        <a:p>
          <a:endParaRPr lang="el-GR"/>
        </a:p>
      </dgm:t>
    </dgm:pt>
    <dgm:pt modelId="{2C4CEC1D-7D5F-4CD2-BA05-61B4AF32C61F}" type="sibTrans" cxnId="{1666CBBE-B04E-4DFA-80C4-F8B2FCD11D1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el-GR"/>
        </a:p>
      </dgm:t>
    </dgm:pt>
    <dgm:pt modelId="{4622A272-55CF-46C8-9150-5ABAFDF7A67F}" type="pres">
      <dgm:prSet presAssocID="{DE7863CF-416F-4549-A6D6-5C3079992DDD}" presName="Name0" presStyleCnt="0">
        <dgm:presLayoutVars>
          <dgm:dir/>
        </dgm:presLayoutVars>
      </dgm:prSet>
      <dgm:spPr/>
    </dgm:pt>
    <dgm:pt modelId="{CF4EB64B-0FF3-48AC-AC69-2FB7BACD47D3}" type="pres">
      <dgm:prSet presAssocID="{2C4CEC1D-7D5F-4CD2-BA05-61B4AF32C61F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81C86468-90C1-4CFA-BB1B-184FFBE52030}" type="pres">
      <dgm:prSet presAssocID="{A63B4B07-5426-4C45-8EAC-6811B31A8F89}" presName="text_1" presStyleLbl="node1" presStyleIdx="0" presStyleCnt="0" custLinFactNeighborX="3549" custLinFactNeighborY="-9323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C87DB6-D4F1-4DF2-9143-9FF3E753A3B2}" type="pres">
      <dgm:prSet presAssocID="{DE7863CF-416F-4549-A6D6-5C3079992DDD}" presName="maxNode" presStyleCnt="0"/>
      <dgm:spPr/>
    </dgm:pt>
    <dgm:pt modelId="{127D6C5A-8825-451A-9C88-64808CEBE6D4}" type="pres">
      <dgm:prSet presAssocID="{DE7863CF-416F-4549-A6D6-5C3079992DDD}" presName="Name33" presStyleCnt="0"/>
      <dgm:spPr/>
    </dgm:pt>
  </dgm:ptLst>
  <dgm:cxnLst>
    <dgm:cxn modelId="{39B36309-3F88-4B06-8EC4-7D26F51254FE}" type="presOf" srcId="{DE7863CF-416F-4549-A6D6-5C3079992DDD}" destId="{4622A272-55CF-46C8-9150-5ABAFDF7A67F}" srcOrd="0" destOrd="0" presId="urn:microsoft.com/office/officeart/2008/layout/AccentedPicture"/>
    <dgm:cxn modelId="{FE45C950-C8AC-4BD9-82D6-929BC9EFDC22}" type="presOf" srcId="{2C4CEC1D-7D5F-4CD2-BA05-61B4AF32C61F}" destId="{CF4EB64B-0FF3-48AC-AC69-2FB7BACD47D3}" srcOrd="0" destOrd="0" presId="urn:microsoft.com/office/officeart/2008/layout/AccentedPicture"/>
    <dgm:cxn modelId="{4D0B3B88-0CAC-4BA3-8AF7-CCC9DE5F3162}" type="presOf" srcId="{A63B4B07-5426-4C45-8EAC-6811B31A8F89}" destId="{81C86468-90C1-4CFA-BB1B-184FFBE52030}" srcOrd="0" destOrd="0" presId="urn:microsoft.com/office/officeart/2008/layout/AccentedPicture"/>
    <dgm:cxn modelId="{1666CBBE-B04E-4DFA-80C4-F8B2FCD11D1B}" srcId="{DE7863CF-416F-4549-A6D6-5C3079992DDD}" destId="{A63B4B07-5426-4C45-8EAC-6811B31A8F89}" srcOrd="0" destOrd="0" parTransId="{0C99A098-1236-45F5-8088-4F68FC41A542}" sibTransId="{2C4CEC1D-7D5F-4CD2-BA05-61B4AF32C61F}"/>
    <dgm:cxn modelId="{0FE27832-197A-4623-B3CA-D92667A1ABBB}" type="presParOf" srcId="{4622A272-55CF-46C8-9150-5ABAFDF7A67F}" destId="{CF4EB64B-0FF3-48AC-AC69-2FB7BACD47D3}" srcOrd="0" destOrd="0" presId="urn:microsoft.com/office/officeart/2008/layout/AccentedPicture"/>
    <dgm:cxn modelId="{D9E2DE10-8C8D-4417-9F6E-8745AEADFA7A}" type="presParOf" srcId="{4622A272-55CF-46C8-9150-5ABAFDF7A67F}" destId="{81C86468-90C1-4CFA-BB1B-184FFBE52030}" srcOrd="1" destOrd="0" presId="urn:microsoft.com/office/officeart/2008/layout/AccentedPicture"/>
    <dgm:cxn modelId="{8B81FB16-F261-4F40-9423-4885417D5361}" type="presParOf" srcId="{4622A272-55CF-46C8-9150-5ABAFDF7A67F}" destId="{CAC87DB6-D4F1-4DF2-9143-9FF3E753A3B2}" srcOrd="2" destOrd="0" presId="urn:microsoft.com/office/officeart/2008/layout/AccentedPicture"/>
    <dgm:cxn modelId="{2D4D6205-2D47-4305-81E9-2D3BDD79CA6D}" type="presParOf" srcId="{CAC87DB6-D4F1-4DF2-9143-9FF3E753A3B2}" destId="{127D6C5A-8825-451A-9C88-64808CEBE6D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9B62F9E-C2D4-4556-B080-12CD673B65D1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6209C4D7-B112-47BF-A005-7068703C894E}">
      <dgm:prSet phldrT="[Κείμενο]"/>
      <dgm:spPr/>
      <dgm:t>
        <a:bodyPr/>
        <a:lstStyle/>
        <a:p>
          <a:r>
            <a:rPr lang="el-GR" dirty="0" smtClean="0"/>
            <a:t>Κοντά στο Θεό</a:t>
          </a:r>
          <a:endParaRPr lang="el-GR" dirty="0"/>
        </a:p>
      </dgm:t>
    </dgm:pt>
    <dgm:pt modelId="{F98BB6ED-DF03-4635-8FE9-656782D3F1D7}" type="parTrans" cxnId="{A97D1BAD-3F66-4DC2-BF0F-8D34D942E460}">
      <dgm:prSet/>
      <dgm:spPr/>
      <dgm:t>
        <a:bodyPr/>
        <a:lstStyle/>
        <a:p>
          <a:endParaRPr lang="el-GR"/>
        </a:p>
      </dgm:t>
    </dgm:pt>
    <dgm:pt modelId="{2E437F90-9FD0-417F-9C02-B87D26D5F61F}" type="sibTrans" cxnId="{A97D1BAD-3F66-4DC2-BF0F-8D34D942E460}">
      <dgm:prSet/>
      <dgm:spPr/>
      <dgm:t>
        <a:bodyPr/>
        <a:lstStyle/>
        <a:p>
          <a:endParaRPr lang="el-GR"/>
        </a:p>
      </dgm:t>
    </dgm:pt>
    <dgm:pt modelId="{7C959493-C658-4B86-93E2-1B08698FB7E6}" type="pres">
      <dgm:prSet presAssocID="{69B62F9E-C2D4-4556-B080-12CD673B65D1}" presName="Name0" presStyleCnt="0">
        <dgm:presLayoutVars>
          <dgm:chMax/>
          <dgm:chPref/>
          <dgm:dir/>
        </dgm:presLayoutVars>
      </dgm:prSet>
      <dgm:spPr/>
    </dgm:pt>
    <dgm:pt modelId="{19F24651-71E2-4BCB-839A-6F1B1E91635B}" type="pres">
      <dgm:prSet presAssocID="{6209C4D7-B112-47BF-A005-7068703C894E}" presName="composite" presStyleCnt="0">
        <dgm:presLayoutVars>
          <dgm:chMax val="1"/>
          <dgm:chPref val="1"/>
        </dgm:presLayoutVars>
      </dgm:prSet>
      <dgm:spPr/>
    </dgm:pt>
    <dgm:pt modelId="{1D783470-4544-4F0C-8B02-D502049774F5}" type="pres">
      <dgm:prSet presAssocID="{6209C4D7-B112-47BF-A005-7068703C894E}" presName="Accent" presStyleLbl="trAlignAcc1" presStyleIdx="0" presStyleCnt="1">
        <dgm:presLayoutVars>
          <dgm:chMax val="0"/>
          <dgm:chPref val="0"/>
        </dgm:presLayoutVars>
      </dgm:prSet>
      <dgm:spPr/>
    </dgm:pt>
    <dgm:pt modelId="{A5807BD6-85E8-481D-A348-07245A0BF57D}" type="pres">
      <dgm:prSet presAssocID="{6209C4D7-B112-47BF-A005-7068703C894E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  <dgm:pt modelId="{A35C42CC-6DB2-48D3-B575-11D51480BB0E}" type="pres">
      <dgm:prSet presAssocID="{6209C4D7-B112-47BF-A005-7068703C894E}" presName="ChildComposite" presStyleCnt="0"/>
      <dgm:spPr/>
    </dgm:pt>
    <dgm:pt modelId="{9753CA4A-2B10-4B37-B867-2C05AE4B2857}" type="pres">
      <dgm:prSet presAssocID="{6209C4D7-B112-47BF-A005-7068703C894E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1766DD8-DE1D-477C-841E-D31140E13AAD}" type="pres">
      <dgm:prSet presAssocID="{6209C4D7-B112-47BF-A005-7068703C894E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97D1BAD-3F66-4DC2-BF0F-8D34D942E460}" srcId="{69B62F9E-C2D4-4556-B080-12CD673B65D1}" destId="{6209C4D7-B112-47BF-A005-7068703C894E}" srcOrd="0" destOrd="0" parTransId="{F98BB6ED-DF03-4635-8FE9-656782D3F1D7}" sibTransId="{2E437F90-9FD0-417F-9C02-B87D26D5F61F}"/>
    <dgm:cxn modelId="{3D78054E-B0CA-4808-820A-6884DF9DCEFA}" type="presOf" srcId="{69B62F9E-C2D4-4556-B080-12CD673B65D1}" destId="{7C959493-C658-4B86-93E2-1B08698FB7E6}" srcOrd="0" destOrd="0" presId="urn:microsoft.com/office/officeart/2008/layout/CaptionedPictures"/>
    <dgm:cxn modelId="{7346D0AA-6E1C-400E-BCFB-B69950664603}" type="presOf" srcId="{6209C4D7-B112-47BF-A005-7068703C894E}" destId="{A1766DD8-DE1D-477C-841E-D31140E13AAD}" srcOrd="0" destOrd="0" presId="urn:microsoft.com/office/officeart/2008/layout/CaptionedPictures"/>
    <dgm:cxn modelId="{C803F41D-D268-4F73-8C98-05CFA4810FE3}" type="presParOf" srcId="{7C959493-C658-4B86-93E2-1B08698FB7E6}" destId="{19F24651-71E2-4BCB-839A-6F1B1E91635B}" srcOrd="0" destOrd="0" presId="urn:microsoft.com/office/officeart/2008/layout/CaptionedPictures"/>
    <dgm:cxn modelId="{BA84C36B-783D-4F08-8939-EC16A6825DFB}" type="presParOf" srcId="{19F24651-71E2-4BCB-839A-6F1B1E91635B}" destId="{1D783470-4544-4F0C-8B02-D502049774F5}" srcOrd="0" destOrd="0" presId="urn:microsoft.com/office/officeart/2008/layout/CaptionedPictures"/>
    <dgm:cxn modelId="{3DCA2BF9-DCD8-470E-B1CB-36F4F90F77D6}" type="presParOf" srcId="{19F24651-71E2-4BCB-839A-6F1B1E91635B}" destId="{A5807BD6-85E8-481D-A348-07245A0BF57D}" srcOrd="1" destOrd="0" presId="urn:microsoft.com/office/officeart/2008/layout/CaptionedPictures"/>
    <dgm:cxn modelId="{FF071D7F-762C-41D9-96FE-E54E9A4D1885}" type="presParOf" srcId="{19F24651-71E2-4BCB-839A-6F1B1E91635B}" destId="{A35C42CC-6DB2-48D3-B575-11D51480BB0E}" srcOrd="2" destOrd="0" presId="urn:microsoft.com/office/officeart/2008/layout/CaptionedPictures"/>
    <dgm:cxn modelId="{E3F2EB35-9E9B-4A96-9EF8-40032F4E9661}" type="presParOf" srcId="{A35C42CC-6DB2-48D3-B575-11D51480BB0E}" destId="{9753CA4A-2B10-4B37-B867-2C05AE4B2857}" srcOrd="0" destOrd="0" presId="urn:microsoft.com/office/officeart/2008/layout/CaptionedPictures"/>
    <dgm:cxn modelId="{2EAC9DBD-6E3A-4FE0-8214-011B649435F5}" type="presParOf" srcId="{A35C42CC-6DB2-48D3-B575-11D51480BB0E}" destId="{A1766DD8-DE1D-477C-841E-D31140E13AAD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F7BD241-A8DE-4611-8052-4AC56504514C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F9DAD422-F628-4E31-9C9E-F069D7A775F1}">
      <dgm:prSet phldrT="[Κείμενο]"/>
      <dgm:spPr/>
      <dgm:t>
        <a:bodyPr/>
        <a:lstStyle/>
        <a:p>
          <a:r>
            <a:rPr lang="el-GR" dirty="0" smtClean="0"/>
            <a:t>γηροκομείο</a:t>
          </a:r>
          <a:endParaRPr lang="el-GR" dirty="0"/>
        </a:p>
      </dgm:t>
    </dgm:pt>
    <dgm:pt modelId="{36D56A85-49D2-4457-92FA-A60713BE3839}" type="parTrans" cxnId="{AD2D0BF1-C3E0-4B81-B395-D58D1EA3E76A}">
      <dgm:prSet/>
      <dgm:spPr/>
      <dgm:t>
        <a:bodyPr/>
        <a:lstStyle/>
        <a:p>
          <a:endParaRPr lang="el-GR"/>
        </a:p>
      </dgm:t>
    </dgm:pt>
    <dgm:pt modelId="{9B00AFCE-76F7-4575-A21E-C7A41A94427D}" type="sibTrans" cxnId="{AD2D0BF1-C3E0-4B81-B395-D58D1EA3E76A}">
      <dgm:prSet/>
      <dgm:spPr/>
      <dgm:t>
        <a:bodyPr/>
        <a:lstStyle/>
        <a:p>
          <a:endParaRPr lang="el-GR"/>
        </a:p>
      </dgm:t>
    </dgm:pt>
    <dgm:pt modelId="{E37E8AC7-6AF7-4C65-9DC5-A1D0CA2940E2}" type="pres">
      <dgm:prSet presAssocID="{AF7BD241-A8DE-4611-8052-4AC56504514C}" presName="diagram" presStyleCnt="0">
        <dgm:presLayoutVars>
          <dgm:dir/>
        </dgm:presLayoutVars>
      </dgm:prSet>
      <dgm:spPr/>
    </dgm:pt>
    <dgm:pt modelId="{4BD83B40-1358-4CD0-8CB2-599FF947E4E7}" type="pres">
      <dgm:prSet presAssocID="{F9DAD422-F628-4E31-9C9E-F069D7A775F1}" presName="composite" presStyleCnt="0"/>
      <dgm:spPr/>
    </dgm:pt>
    <dgm:pt modelId="{9C2C2E28-00AB-4517-AE5E-E848AB2CC4FB}" type="pres">
      <dgm:prSet presAssocID="{F9DAD422-F628-4E31-9C9E-F069D7A775F1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9000" r="-69000"/>
          </a:stretch>
        </a:blipFill>
      </dgm:spPr>
    </dgm:pt>
    <dgm:pt modelId="{8A9BB99C-5B9C-48D3-90BD-FDA47C75825D}" type="pres">
      <dgm:prSet presAssocID="{F9DAD422-F628-4E31-9C9E-F069D7A775F1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99ED07E-4849-4542-A263-914D9EAF702E}" type="presOf" srcId="{AF7BD241-A8DE-4611-8052-4AC56504514C}" destId="{E37E8AC7-6AF7-4C65-9DC5-A1D0CA2940E2}" srcOrd="0" destOrd="0" presId="urn:microsoft.com/office/officeart/2008/layout/BendingPictureCaption"/>
    <dgm:cxn modelId="{AD2D0BF1-C3E0-4B81-B395-D58D1EA3E76A}" srcId="{AF7BD241-A8DE-4611-8052-4AC56504514C}" destId="{F9DAD422-F628-4E31-9C9E-F069D7A775F1}" srcOrd="0" destOrd="0" parTransId="{36D56A85-49D2-4457-92FA-A60713BE3839}" sibTransId="{9B00AFCE-76F7-4575-A21E-C7A41A94427D}"/>
    <dgm:cxn modelId="{A8032D23-6CFE-42B6-8B5B-BB730E9820EA}" type="presOf" srcId="{F9DAD422-F628-4E31-9C9E-F069D7A775F1}" destId="{8A9BB99C-5B9C-48D3-90BD-FDA47C75825D}" srcOrd="0" destOrd="0" presId="urn:microsoft.com/office/officeart/2008/layout/BendingPictureCaption"/>
    <dgm:cxn modelId="{F7256C95-D043-4660-84E7-5067A97EB95E}" type="presParOf" srcId="{E37E8AC7-6AF7-4C65-9DC5-A1D0CA2940E2}" destId="{4BD83B40-1358-4CD0-8CB2-599FF947E4E7}" srcOrd="0" destOrd="0" presId="urn:microsoft.com/office/officeart/2008/layout/BendingPictureCaption"/>
    <dgm:cxn modelId="{AC032CF2-59BD-4510-ADDD-91398BA50649}" type="presParOf" srcId="{4BD83B40-1358-4CD0-8CB2-599FF947E4E7}" destId="{9C2C2E28-00AB-4517-AE5E-E848AB2CC4FB}" srcOrd="0" destOrd="0" presId="urn:microsoft.com/office/officeart/2008/layout/BendingPictureCaption"/>
    <dgm:cxn modelId="{FAD7E010-2619-43D4-BCB7-FA40806969EF}" type="presParOf" srcId="{4BD83B40-1358-4CD0-8CB2-599FF947E4E7}" destId="{8A9BB99C-5B9C-48D3-90BD-FDA47C75825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8F8E5EF-2D12-4BD4-BA0B-1F91944AA6E7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0504F01E-A35D-4E59-9E80-0697B297938C}">
      <dgm:prSet phldrT="[Κείμενο]"/>
      <dgm:spPr/>
      <dgm:t>
        <a:bodyPr/>
        <a:lstStyle/>
        <a:p>
          <a:r>
            <a:rPr lang="el-GR" dirty="0" smtClean="0"/>
            <a:t>εργαστήρια</a:t>
          </a:r>
          <a:endParaRPr lang="el-GR" dirty="0"/>
        </a:p>
      </dgm:t>
    </dgm:pt>
    <dgm:pt modelId="{96DE8D5A-E173-4D71-A226-98E08CE28B8F}" type="parTrans" cxnId="{CA48B61C-8071-467B-B2BF-497D48A6AF01}">
      <dgm:prSet/>
      <dgm:spPr/>
      <dgm:t>
        <a:bodyPr/>
        <a:lstStyle/>
        <a:p>
          <a:endParaRPr lang="el-GR"/>
        </a:p>
      </dgm:t>
    </dgm:pt>
    <dgm:pt modelId="{6B2470B8-30C8-4291-8D15-97EF3A1C1951}" type="sibTrans" cxnId="{CA48B61C-8071-467B-B2BF-497D48A6AF01}">
      <dgm:prSet/>
      <dgm:spPr/>
      <dgm:t>
        <a:bodyPr/>
        <a:lstStyle/>
        <a:p>
          <a:endParaRPr lang="el-GR"/>
        </a:p>
      </dgm:t>
    </dgm:pt>
    <dgm:pt modelId="{609C1FBD-F792-47E7-B1CC-7DC11DBBACE4}" type="pres">
      <dgm:prSet presAssocID="{98F8E5EF-2D12-4BD4-BA0B-1F91944AA6E7}" presName="diagram" presStyleCnt="0">
        <dgm:presLayoutVars>
          <dgm:dir/>
        </dgm:presLayoutVars>
      </dgm:prSet>
      <dgm:spPr/>
    </dgm:pt>
    <dgm:pt modelId="{FE389C4A-EE41-42E7-A739-0BEAEDB9EF96}" type="pres">
      <dgm:prSet presAssocID="{0504F01E-A35D-4E59-9E80-0697B297938C}" presName="composite" presStyleCnt="0"/>
      <dgm:spPr/>
    </dgm:pt>
    <dgm:pt modelId="{77A863B3-557C-480C-A45F-C30007A07C98}" type="pres">
      <dgm:prSet presAssocID="{0504F01E-A35D-4E59-9E80-0697B297938C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2E08894E-020B-4186-8344-C986B01654BD}" type="pres">
      <dgm:prSet presAssocID="{0504F01E-A35D-4E59-9E80-0697B297938C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08A74E9-5D29-4B2A-A2E6-2CAEC0A4362C}" type="presOf" srcId="{0504F01E-A35D-4E59-9E80-0697B297938C}" destId="{2E08894E-020B-4186-8344-C986B01654BD}" srcOrd="0" destOrd="0" presId="urn:microsoft.com/office/officeart/2008/layout/BendingPictureCaption"/>
    <dgm:cxn modelId="{79663AC2-0591-4D6E-9A7C-1B78D7E725B3}" type="presOf" srcId="{98F8E5EF-2D12-4BD4-BA0B-1F91944AA6E7}" destId="{609C1FBD-F792-47E7-B1CC-7DC11DBBACE4}" srcOrd="0" destOrd="0" presId="urn:microsoft.com/office/officeart/2008/layout/BendingPictureCaption"/>
    <dgm:cxn modelId="{CA48B61C-8071-467B-B2BF-497D48A6AF01}" srcId="{98F8E5EF-2D12-4BD4-BA0B-1F91944AA6E7}" destId="{0504F01E-A35D-4E59-9E80-0697B297938C}" srcOrd="0" destOrd="0" parTransId="{96DE8D5A-E173-4D71-A226-98E08CE28B8F}" sibTransId="{6B2470B8-30C8-4291-8D15-97EF3A1C1951}"/>
    <dgm:cxn modelId="{05A774CA-B527-4E9E-A4B4-A48F0699D72B}" type="presParOf" srcId="{609C1FBD-F792-47E7-B1CC-7DC11DBBACE4}" destId="{FE389C4A-EE41-42E7-A739-0BEAEDB9EF96}" srcOrd="0" destOrd="0" presId="urn:microsoft.com/office/officeart/2008/layout/BendingPictureCaption"/>
    <dgm:cxn modelId="{71FD624B-8CB3-42C7-8A52-4E43935D7909}" type="presParOf" srcId="{FE389C4A-EE41-42E7-A739-0BEAEDB9EF96}" destId="{77A863B3-557C-480C-A45F-C30007A07C98}" srcOrd="0" destOrd="0" presId="urn:microsoft.com/office/officeart/2008/layout/BendingPictureCaption"/>
    <dgm:cxn modelId="{9BD3E67E-D75D-462B-A015-44FB147576A7}" type="presParOf" srcId="{FE389C4A-EE41-42E7-A739-0BEAEDB9EF96}" destId="{2E08894E-020B-4186-8344-C986B01654B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303451D-D022-47B8-B244-CB8246B70383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FFAF88D4-612B-440B-B510-412C16896994}">
      <dgm:prSet phldrT="[Κείμενο]"/>
      <dgm:spPr/>
      <dgm:t>
        <a:bodyPr/>
        <a:lstStyle/>
        <a:p>
          <a:r>
            <a:rPr lang="el-GR" dirty="0" smtClean="0"/>
            <a:t>λεπροκομείο</a:t>
          </a:r>
          <a:endParaRPr lang="el-GR" dirty="0"/>
        </a:p>
      </dgm:t>
    </dgm:pt>
    <dgm:pt modelId="{B52076C9-315A-4881-81DA-6C1DDD411F1C}" type="parTrans" cxnId="{65FC3EFF-7FB0-40CB-8DB5-D20672BFCA4B}">
      <dgm:prSet/>
      <dgm:spPr/>
      <dgm:t>
        <a:bodyPr/>
        <a:lstStyle/>
        <a:p>
          <a:endParaRPr lang="el-GR"/>
        </a:p>
      </dgm:t>
    </dgm:pt>
    <dgm:pt modelId="{9FC715A9-A432-4895-9582-6658847D9B4F}" type="sibTrans" cxnId="{65FC3EFF-7FB0-40CB-8DB5-D20672BFCA4B}">
      <dgm:prSet/>
      <dgm:spPr/>
      <dgm:t>
        <a:bodyPr/>
        <a:lstStyle/>
        <a:p>
          <a:endParaRPr lang="el-GR"/>
        </a:p>
      </dgm:t>
    </dgm:pt>
    <dgm:pt modelId="{F9F9A09E-74B9-4A8F-AF4A-7BDAEFE44ECA}" type="pres">
      <dgm:prSet presAssocID="{2303451D-D022-47B8-B244-CB8246B70383}" presName="diagram" presStyleCnt="0">
        <dgm:presLayoutVars>
          <dgm:dir/>
        </dgm:presLayoutVars>
      </dgm:prSet>
      <dgm:spPr/>
    </dgm:pt>
    <dgm:pt modelId="{24F3B7FD-8D5D-43A1-B261-89B3C2A65364}" type="pres">
      <dgm:prSet presAssocID="{FFAF88D4-612B-440B-B510-412C16896994}" presName="composite" presStyleCnt="0"/>
      <dgm:spPr/>
    </dgm:pt>
    <dgm:pt modelId="{46D00204-32B2-4C5E-8513-797E31C1709E}" type="pres">
      <dgm:prSet presAssocID="{FFAF88D4-612B-440B-B510-412C16896994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632CB110-DC37-4D75-8180-352921AB5E17}" type="pres">
      <dgm:prSet presAssocID="{FFAF88D4-612B-440B-B510-412C16896994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5FC3EFF-7FB0-40CB-8DB5-D20672BFCA4B}" srcId="{2303451D-D022-47B8-B244-CB8246B70383}" destId="{FFAF88D4-612B-440B-B510-412C16896994}" srcOrd="0" destOrd="0" parTransId="{B52076C9-315A-4881-81DA-6C1DDD411F1C}" sibTransId="{9FC715A9-A432-4895-9582-6658847D9B4F}"/>
    <dgm:cxn modelId="{D26B5D7B-4EB4-4965-B10D-ED2473185861}" type="presOf" srcId="{2303451D-D022-47B8-B244-CB8246B70383}" destId="{F9F9A09E-74B9-4A8F-AF4A-7BDAEFE44ECA}" srcOrd="0" destOrd="0" presId="urn:microsoft.com/office/officeart/2008/layout/BendingPictureCaption"/>
    <dgm:cxn modelId="{CD54742C-5463-41D1-AE94-1A0DA0E6438F}" type="presOf" srcId="{FFAF88D4-612B-440B-B510-412C16896994}" destId="{632CB110-DC37-4D75-8180-352921AB5E17}" srcOrd="0" destOrd="0" presId="urn:microsoft.com/office/officeart/2008/layout/BendingPictureCaption"/>
    <dgm:cxn modelId="{30AAB5F6-2A0E-477E-87C7-3EA289D6E4C4}" type="presParOf" srcId="{F9F9A09E-74B9-4A8F-AF4A-7BDAEFE44ECA}" destId="{24F3B7FD-8D5D-43A1-B261-89B3C2A65364}" srcOrd="0" destOrd="0" presId="urn:microsoft.com/office/officeart/2008/layout/BendingPictureCaption"/>
    <dgm:cxn modelId="{199E9A1C-1A68-478B-ABB1-E16C5176B3F7}" type="presParOf" srcId="{24F3B7FD-8D5D-43A1-B261-89B3C2A65364}" destId="{46D00204-32B2-4C5E-8513-797E31C1709E}" srcOrd="0" destOrd="0" presId="urn:microsoft.com/office/officeart/2008/layout/BendingPictureCaption"/>
    <dgm:cxn modelId="{FA5F73F7-2E13-4877-8453-31083ADEFA33}" type="presParOf" srcId="{24F3B7FD-8D5D-43A1-B261-89B3C2A65364}" destId="{632CB110-DC37-4D75-8180-352921AB5E17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FCE8A-7F87-427A-993F-1B0616071FA1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59FD710C-44DE-4DA2-9463-8DFC3B9A6B57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μπαμπάς</a:t>
          </a:r>
          <a:endParaRPr lang="el-GR" dirty="0">
            <a:solidFill>
              <a:srgbClr val="FFFF00"/>
            </a:solidFill>
          </a:endParaRPr>
        </a:p>
      </dgm:t>
    </dgm:pt>
    <dgm:pt modelId="{5683534C-FD0C-49BC-B132-8AFCAF2AC3DA}" type="parTrans" cxnId="{8D6751CC-99E3-49BD-B866-F34648F8C6EF}">
      <dgm:prSet/>
      <dgm:spPr/>
      <dgm:t>
        <a:bodyPr/>
        <a:lstStyle/>
        <a:p>
          <a:endParaRPr lang="el-GR"/>
        </a:p>
      </dgm:t>
    </dgm:pt>
    <dgm:pt modelId="{718591E2-60BF-4BD0-A4A3-423A0DDD1A57}" type="sibTrans" cxnId="{8D6751CC-99E3-49BD-B866-F34648F8C6EF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9A505494-4F72-427A-9547-7622CB8BE037}" type="pres">
      <dgm:prSet presAssocID="{DC6FCE8A-7F87-427A-993F-1B0616071FA1}" presName="Name0" presStyleCnt="0">
        <dgm:presLayoutVars>
          <dgm:dir/>
        </dgm:presLayoutVars>
      </dgm:prSet>
      <dgm:spPr/>
    </dgm:pt>
    <dgm:pt modelId="{C9FD8921-B9EC-41A8-878C-020AB9B67176}" type="pres">
      <dgm:prSet presAssocID="{718591E2-60BF-4BD0-A4A3-423A0DDD1A57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9AC08D3C-6B98-491A-B2D4-EA11E67BB0C1}" type="pres">
      <dgm:prSet presAssocID="{59FD710C-44DE-4DA2-9463-8DFC3B9A6B57}" presName="text_1" presStyleLbl="node1" presStyleIdx="0" presStyleCnt="0" custLinFactNeighborX="14581" custLinFactNeighborY="647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BC536D-19F5-405F-893A-59536909E439}" type="pres">
      <dgm:prSet presAssocID="{DC6FCE8A-7F87-427A-993F-1B0616071FA1}" presName="maxNode" presStyleCnt="0"/>
      <dgm:spPr/>
    </dgm:pt>
    <dgm:pt modelId="{57B95B06-4EDE-450A-8384-7B0F7DD770DF}" type="pres">
      <dgm:prSet presAssocID="{DC6FCE8A-7F87-427A-993F-1B0616071FA1}" presName="Name33" presStyleCnt="0"/>
      <dgm:spPr/>
    </dgm:pt>
  </dgm:ptLst>
  <dgm:cxnLst>
    <dgm:cxn modelId="{8D6751CC-99E3-49BD-B866-F34648F8C6EF}" srcId="{DC6FCE8A-7F87-427A-993F-1B0616071FA1}" destId="{59FD710C-44DE-4DA2-9463-8DFC3B9A6B57}" srcOrd="0" destOrd="0" parTransId="{5683534C-FD0C-49BC-B132-8AFCAF2AC3DA}" sibTransId="{718591E2-60BF-4BD0-A4A3-423A0DDD1A57}"/>
    <dgm:cxn modelId="{3DF27518-A675-460A-9405-569E4E719D1B}" type="presOf" srcId="{DC6FCE8A-7F87-427A-993F-1B0616071FA1}" destId="{9A505494-4F72-427A-9547-7622CB8BE037}" srcOrd="0" destOrd="0" presId="urn:microsoft.com/office/officeart/2008/layout/AccentedPicture"/>
    <dgm:cxn modelId="{C09F2E09-D017-4303-B4D9-F83ABAB53B8B}" type="presOf" srcId="{59FD710C-44DE-4DA2-9463-8DFC3B9A6B57}" destId="{9AC08D3C-6B98-491A-B2D4-EA11E67BB0C1}" srcOrd="0" destOrd="0" presId="urn:microsoft.com/office/officeart/2008/layout/AccentedPicture"/>
    <dgm:cxn modelId="{D8AEDBB7-F202-4CC2-B948-68016AF098D3}" type="presOf" srcId="{718591E2-60BF-4BD0-A4A3-423A0DDD1A57}" destId="{C9FD8921-B9EC-41A8-878C-020AB9B67176}" srcOrd="0" destOrd="0" presId="urn:microsoft.com/office/officeart/2008/layout/AccentedPicture"/>
    <dgm:cxn modelId="{AE340CC5-6644-4C0A-B016-FDECBC5D8A42}" type="presParOf" srcId="{9A505494-4F72-427A-9547-7622CB8BE037}" destId="{C9FD8921-B9EC-41A8-878C-020AB9B67176}" srcOrd="0" destOrd="0" presId="urn:microsoft.com/office/officeart/2008/layout/AccentedPicture"/>
    <dgm:cxn modelId="{DC5F0F84-06E0-4CD2-B0DE-54F826DFE391}" type="presParOf" srcId="{9A505494-4F72-427A-9547-7622CB8BE037}" destId="{9AC08D3C-6B98-491A-B2D4-EA11E67BB0C1}" srcOrd="1" destOrd="0" presId="urn:microsoft.com/office/officeart/2008/layout/AccentedPicture"/>
    <dgm:cxn modelId="{E34DE603-9032-4233-B909-F97963320B04}" type="presParOf" srcId="{9A505494-4F72-427A-9547-7622CB8BE037}" destId="{6EBC536D-19F5-405F-893A-59536909E439}" srcOrd="2" destOrd="0" presId="urn:microsoft.com/office/officeart/2008/layout/AccentedPicture"/>
    <dgm:cxn modelId="{5DA4F667-DCA7-4872-B558-B1765BDB91B6}" type="presParOf" srcId="{6EBC536D-19F5-405F-893A-59536909E439}" destId="{57B95B06-4EDE-450A-8384-7B0F7DD770DF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9F763A5-87E7-44C1-B310-B44FC2B9CB3D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2DF7B87F-947C-449D-A110-44C9B70C431B}">
      <dgm:prSet phldrT="[Κείμενο]"/>
      <dgm:spPr/>
      <dgm:t>
        <a:bodyPr/>
        <a:lstStyle/>
        <a:p>
          <a:r>
            <a:rPr lang="el-GR" dirty="0" smtClean="0"/>
            <a:t>Μαγειρείο- τράπεζα</a:t>
          </a:r>
          <a:endParaRPr lang="el-GR" dirty="0"/>
        </a:p>
      </dgm:t>
    </dgm:pt>
    <dgm:pt modelId="{7D5CDF8E-C14E-4A05-82F9-C3D9832AE87C}" type="parTrans" cxnId="{D52735CD-14E5-4F89-ABD5-58725F2377FE}">
      <dgm:prSet/>
      <dgm:spPr/>
      <dgm:t>
        <a:bodyPr/>
        <a:lstStyle/>
        <a:p>
          <a:endParaRPr lang="el-GR"/>
        </a:p>
      </dgm:t>
    </dgm:pt>
    <dgm:pt modelId="{9179EF95-DC5A-4952-B8DC-246DDAA9998D}" type="sibTrans" cxnId="{D52735CD-14E5-4F89-ABD5-58725F2377FE}">
      <dgm:prSet/>
      <dgm:spPr/>
      <dgm:t>
        <a:bodyPr/>
        <a:lstStyle/>
        <a:p>
          <a:endParaRPr lang="el-GR"/>
        </a:p>
      </dgm:t>
    </dgm:pt>
    <dgm:pt modelId="{52D70AC9-FE71-4E28-BA77-A792EC89905C}" type="pres">
      <dgm:prSet presAssocID="{39F763A5-87E7-44C1-B310-B44FC2B9CB3D}" presName="diagram" presStyleCnt="0">
        <dgm:presLayoutVars>
          <dgm:dir/>
        </dgm:presLayoutVars>
      </dgm:prSet>
      <dgm:spPr/>
    </dgm:pt>
    <dgm:pt modelId="{036515F0-94AA-43EE-82B6-9C8C530F0C75}" type="pres">
      <dgm:prSet presAssocID="{2DF7B87F-947C-449D-A110-44C9B70C431B}" presName="composite" presStyleCnt="0"/>
      <dgm:spPr/>
    </dgm:pt>
    <dgm:pt modelId="{83AC82D0-6CC0-4BDF-9BBA-3D726D55C4D0}" type="pres">
      <dgm:prSet presAssocID="{2DF7B87F-947C-449D-A110-44C9B70C431B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94526884-2C1B-4F7E-B05E-BC5C592FFD5E}" type="pres">
      <dgm:prSet presAssocID="{2DF7B87F-947C-449D-A110-44C9B70C431B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52735CD-14E5-4F89-ABD5-58725F2377FE}" srcId="{39F763A5-87E7-44C1-B310-B44FC2B9CB3D}" destId="{2DF7B87F-947C-449D-A110-44C9B70C431B}" srcOrd="0" destOrd="0" parTransId="{7D5CDF8E-C14E-4A05-82F9-C3D9832AE87C}" sibTransId="{9179EF95-DC5A-4952-B8DC-246DDAA9998D}"/>
    <dgm:cxn modelId="{0C1B1186-7DB2-4A01-8CD2-44E498E94F67}" type="presOf" srcId="{2DF7B87F-947C-449D-A110-44C9B70C431B}" destId="{94526884-2C1B-4F7E-B05E-BC5C592FFD5E}" srcOrd="0" destOrd="0" presId="urn:microsoft.com/office/officeart/2008/layout/BendingPictureCaption"/>
    <dgm:cxn modelId="{E139D004-87B3-42F1-90AD-E8DFD07894FD}" type="presOf" srcId="{39F763A5-87E7-44C1-B310-B44FC2B9CB3D}" destId="{52D70AC9-FE71-4E28-BA77-A792EC89905C}" srcOrd="0" destOrd="0" presId="urn:microsoft.com/office/officeart/2008/layout/BendingPictureCaption"/>
    <dgm:cxn modelId="{922FD873-7B50-4864-89B6-F2B5ECF5793D}" type="presParOf" srcId="{52D70AC9-FE71-4E28-BA77-A792EC89905C}" destId="{036515F0-94AA-43EE-82B6-9C8C530F0C75}" srcOrd="0" destOrd="0" presId="urn:microsoft.com/office/officeart/2008/layout/BendingPictureCaption"/>
    <dgm:cxn modelId="{74359326-04EC-49FC-A640-94499258F7F6}" type="presParOf" srcId="{036515F0-94AA-43EE-82B6-9C8C530F0C75}" destId="{83AC82D0-6CC0-4BDF-9BBA-3D726D55C4D0}" srcOrd="0" destOrd="0" presId="urn:microsoft.com/office/officeart/2008/layout/BendingPictureCaption"/>
    <dgm:cxn modelId="{BA4B31FD-8C1D-45B5-9C6D-C46D457062F3}" type="presParOf" srcId="{036515F0-94AA-43EE-82B6-9C8C530F0C75}" destId="{94526884-2C1B-4F7E-B05E-BC5C592FFD5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068A8D7-DC72-49E8-9A8E-71967DAEE555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69D1D910-0D9E-4170-AC70-456F818D88FE}">
      <dgm:prSet phldrT="[Κείμενο]"/>
      <dgm:spPr/>
      <dgm:t>
        <a:bodyPr/>
        <a:lstStyle/>
        <a:p>
          <a:r>
            <a:rPr lang="el-GR" dirty="0" smtClean="0"/>
            <a:t>νοσοκομείο</a:t>
          </a:r>
          <a:endParaRPr lang="el-GR" dirty="0"/>
        </a:p>
      </dgm:t>
    </dgm:pt>
    <dgm:pt modelId="{76D23C21-CC5A-40A8-B19F-FFBEF5118AD6}" type="parTrans" cxnId="{AAE146B8-D3CC-4DD9-9CD7-62ECAA894F2B}">
      <dgm:prSet/>
      <dgm:spPr/>
      <dgm:t>
        <a:bodyPr/>
        <a:lstStyle/>
        <a:p>
          <a:endParaRPr lang="el-GR"/>
        </a:p>
      </dgm:t>
    </dgm:pt>
    <dgm:pt modelId="{48FC1ADF-CDAF-4868-BE67-311E2B8C327A}" type="sibTrans" cxnId="{AAE146B8-D3CC-4DD9-9CD7-62ECAA894F2B}">
      <dgm:prSet/>
      <dgm:spPr/>
      <dgm:t>
        <a:bodyPr/>
        <a:lstStyle/>
        <a:p>
          <a:endParaRPr lang="el-GR"/>
        </a:p>
      </dgm:t>
    </dgm:pt>
    <dgm:pt modelId="{0068126F-8349-4D10-A2C4-5E5EE917083B}" type="pres">
      <dgm:prSet presAssocID="{F068A8D7-DC72-49E8-9A8E-71967DAEE555}" presName="diagram" presStyleCnt="0">
        <dgm:presLayoutVars>
          <dgm:dir/>
        </dgm:presLayoutVars>
      </dgm:prSet>
      <dgm:spPr/>
    </dgm:pt>
    <dgm:pt modelId="{449D18B2-1E02-4847-BD3E-312B5975429F}" type="pres">
      <dgm:prSet presAssocID="{69D1D910-0D9E-4170-AC70-456F818D88FE}" presName="composite" presStyleCnt="0"/>
      <dgm:spPr/>
    </dgm:pt>
    <dgm:pt modelId="{83EC5687-F3A2-4B02-9E29-396EB9428097}" type="pres">
      <dgm:prSet presAssocID="{69D1D910-0D9E-4170-AC70-456F818D88FE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34D5CE96-B19B-426D-91A0-F4FFE6BF120F}" type="pres">
      <dgm:prSet presAssocID="{69D1D910-0D9E-4170-AC70-456F818D88FE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7DF91A3-73BD-42BC-86E3-0B98D768D890}" type="presOf" srcId="{F068A8D7-DC72-49E8-9A8E-71967DAEE555}" destId="{0068126F-8349-4D10-A2C4-5E5EE917083B}" srcOrd="0" destOrd="0" presId="urn:microsoft.com/office/officeart/2008/layout/BendingPictureCaption"/>
    <dgm:cxn modelId="{2862773B-548F-449C-8E76-1D578F19E190}" type="presOf" srcId="{69D1D910-0D9E-4170-AC70-456F818D88FE}" destId="{34D5CE96-B19B-426D-91A0-F4FFE6BF120F}" srcOrd="0" destOrd="0" presId="urn:microsoft.com/office/officeart/2008/layout/BendingPictureCaption"/>
    <dgm:cxn modelId="{AAE146B8-D3CC-4DD9-9CD7-62ECAA894F2B}" srcId="{F068A8D7-DC72-49E8-9A8E-71967DAEE555}" destId="{69D1D910-0D9E-4170-AC70-456F818D88FE}" srcOrd="0" destOrd="0" parTransId="{76D23C21-CC5A-40A8-B19F-FFBEF5118AD6}" sibTransId="{48FC1ADF-CDAF-4868-BE67-311E2B8C327A}"/>
    <dgm:cxn modelId="{C01D7BC6-EA53-4CB7-8950-55215FB7FA84}" type="presParOf" srcId="{0068126F-8349-4D10-A2C4-5E5EE917083B}" destId="{449D18B2-1E02-4847-BD3E-312B5975429F}" srcOrd="0" destOrd="0" presId="urn:microsoft.com/office/officeart/2008/layout/BendingPictureCaption"/>
    <dgm:cxn modelId="{32CDF6C3-BBB5-47C9-9A86-AD3D813ABB35}" type="presParOf" srcId="{449D18B2-1E02-4847-BD3E-312B5975429F}" destId="{83EC5687-F3A2-4B02-9E29-396EB9428097}" srcOrd="0" destOrd="0" presId="urn:microsoft.com/office/officeart/2008/layout/BendingPictureCaption"/>
    <dgm:cxn modelId="{532E9673-D03F-42A0-9D24-A945794F2DEF}" type="presParOf" srcId="{449D18B2-1E02-4847-BD3E-312B5975429F}" destId="{34D5CE96-B19B-426D-91A0-F4FFE6BF120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9814899-E8BD-4A31-8535-F89803DBBFEB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8611904E-ECD0-4D96-8803-2A332E1B9333}">
      <dgm:prSet phldrT="[Κείμενο]"/>
      <dgm:spPr/>
      <dgm:t>
        <a:bodyPr/>
        <a:lstStyle/>
        <a:p>
          <a:r>
            <a:rPr lang="el-GR" dirty="0" smtClean="0"/>
            <a:t>ξενώνας</a:t>
          </a:r>
          <a:endParaRPr lang="el-GR" dirty="0"/>
        </a:p>
      </dgm:t>
    </dgm:pt>
    <dgm:pt modelId="{ADE101CD-5C19-4E5C-AC6A-51578F2F91CE}" type="parTrans" cxnId="{58DC478A-04D3-48B4-8CAA-A543595F74E6}">
      <dgm:prSet/>
      <dgm:spPr/>
      <dgm:t>
        <a:bodyPr/>
        <a:lstStyle/>
        <a:p>
          <a:endParaRPr lang="el-GR"/>
        </a:p>
      </dgm:t>
    </dgm:pt>
    <dgm:pt modelId="{5A7923CC-4EDF-456B-9CE0-1C8DB3D73D88}" type="sibTrans" cxnId="{58DC478A-04D3-48B4-8CAA-A543595F74E6}">
      <dgm:prSet/>
      <dgm:spPr/>
      <dgm:t>
        <a:bodyPr/>
        <a:lstStyle/>
        <a:p>
          <a:endParaRPr lang="el-GR"/>
        </a:p>
      </dgm:t>
    </dgm:pt>
    <dgm:pt modelId="{E66C1E22-ABDC-428C-B5DC-A534887ABACA}" type="pres">
      <dgm:prSet presAssocID="{E9814899-E8BD-4A31-8535-F89803DBBFEB}" presName="diagram" presStyleCnt="0">
        <dgm:presLayoutVars>
          <dgm:dir/>
        </dgm:presLayoutVars>
      </dgm:prSet>
      <dgm:spPr/>
    </dgm:pt>
    <dgm:pt modelId="{EE1B7C09-04C8-4082-A0B4-9BB4A61F8DD0}" type="pres">
      <dgm:prSet presAssocID="{8611904E-ECD0-4D96-8803-2A332E1B9333}" presName="composite" presStyleCnt="0"/>
      <dgm:spPr/>
    </dgm:pt>
    <dgm:pt modelId="{204975D0-5E92-45B7-BC7A-E5EB23881A65}" type="pres">
      <dgm:prSet presAssocID="{8611904E-ECD0-4D96-8803-2A332E1B9333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9E876E91-5D85-4EA7-82B0-DC2BC0F6B8AF}" type="pres">
      <dgm:prSet presAssocID="{8611904E-ECD0-4D96-8803-2A332E1B9333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604F1D3-6696-4804-A1A4-02581285DAB9}" type="presOf" srcId="{8611904E-ECD0-4D96-8803-2A332E1B9333}" destId="{9E876E91-5D85-4EA7-82B0-DC2BC0F6B8AF}" srcOrd="0" destOrd="0" presId="urn:microsoft.com/office/officeart/2008/layout/BendingPictureCaption"/>
    <dgm:cxn modelId="{E22154C2-F04D-4FD7-9F60-66BCB1B3C122}" type="presOf" srcId="{E9814899-E8BD-4A31-8535-F89803DBBFEB}" destId="{E66C1E22-ABDC-428C-B5DC-A534887ABACA}" srcOrd="0" destOrd="0" presId="urn:microsoft.com/office/officeart/2008/layout/BendingPictureCaption"/>
    <dgm:cxn modelId="{58DC478A-04D3-48B4-8CAA-A543595F74E6}" srcId="{E9814899-E8BD-4A31-8535-F89803DBBFEB}" destId="{8611904E-ECD0-4D96-8803-2A332E1B9333}" srcOrd="0" destOrd="0" parTransId="{ADE101CD-5C19-4E5C-AC6A-51578F2F91CE}" sibTransId="{5A7923CC-4EDF-456B-9CE0-1C8DB3D73D88}"/>
    <dgm:cxn modelId="{66A76EF5-3768-45C8-9460-57EF4B66AB1E}" type="presParOf" srcId="{E66C1E22-ABDC-428C-B5DC-A534887ABACA}" destId="{EE1B7C09-04C8-4082-A0B4-9BB4A61F8DD0}" srcOrd="0" destOrd="0" presId="urn:microsoft.com/office/officeart/2008/layout/BendingPictureCaption"/>
    <dgm:cxn modelId="{68DB9B8F-89EE-4FE5-BF17-D224C8A0E149}" type="presParOf" srcId="{EE1B7C09-04C8-4082-A0B4-9BB4A61F8DD0}" destId="{204975D0-5E92-45B7-BC7A-E5EB23881A65}" srcOrd="0" destOrd="0" presId="urn:microsoft.com/office/officeart/2008/layout/BendingPictureCaption"/>
    <dgm:cxn modelId="{6806A3B2-8AFF-4FA2-A696-A945A12E54FC}" type="presParOf" srcId="{EE1B7C09-04C8-4082-A0B4-9BB4A61F8DD0}" destId="{9E876E91-5D85-4EA7-82B0-DC2BC0F6B8A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FEA3355-749D-46E3-B242-6DBD67F5CA3B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D992CCE4-DF40-41BA-BDBD-56F895B38EA9}">
      <dgm:prSet phldrT="[Κείμενο]"/>
      <dgm:spPr/>
      <dgm:t>
        <a:bodyPr/>
        <a:lstStyle/>
        <a:p>
          <a:r>
            <a:rPr lang="el-GR" dirty="0" smtClean="0"/>
            <a:t>ορφανοτροφείο</a:t>
          </a:r>
          <a:endParaRPr lang="el-GR" dirty="0"/>
        </a:p>
      </dgm:t>
    </dgm:pt>
    <dgm:pt modelId="{C1753447-885C-420F-9BFB-284A8F1A6C1E}" type="parTrans" cxnId="{168B09D7-98A1-4475-BFAE-51A2F42F2F6B}">
      <dgm:prSet/>
      <dgm:spPr/>
      <dgm:t>
        <a:bodyPr/>
        <a:lstStyle/>
        <a:p>
          <a:endParaRPr lang="el-GR"/>
        </a:p>
      </dgm:t>
    </dgm:pt>
    <dgm:pt modelId="{682DF49F-17F3-45BE-9C9A-C9B64712C6FE}" type="sibTrans" cxnId="{168B09D7-98A1-4475-BFAE-51A2F42F2F6B}">
      <dgm:prSet/>
      <dgm:spPr/>
      <dgm:t>
        <a:bodyPr/>
        <a:lstStyle/>
        <a:p>
          <a:endParaRPr lang="el-GR"/>
        </a:p>
      </dgm:t>
    </dgm:pt>
    <dgm:pt modelId="{E6CF5B10-FE3A-4C81-9B0C-7812425DE8D9}" type="pres">
      <dgm:prSet presAssocID="{DFEA3355-749D-46E3-B242-6DBD67F5CA3B}" presName="diagram" presStyleCnt="0">
        <dgm:presLayoutVars>
          <dgm:dir/>
        </dgm:presLayoutVars>
      </dgm:prSet>
      <dgm:spPr/>
    </dgm:pt>
    <dgm:pt modelId="{F922B67A-ED79-4326-8199-F7950377D933}" type="pres">
      <dgm:prSet presAssocID="{D992CCE4-DF40-41BA-BDBD-56F895B38EA9}" presName="composite" presStyleCnt="0"/>
      <dgm:spPr/>
    </dgm:pt>
    <dgm:pt modelId="{6F7BA657-3EA4-4CB3-B66F-D02D0E61561C}" type="pres">
      <dgm:prSet presAssocID="{D992CCE4-DF40-41BA-BDBD-56F895B38EA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2EE616CC-1C59-42B1-87CA-661BBA9012FE}" type="pres">
      <dgm:prSet presAssocID="{D992CCE4-DF40-41BA-BDBD-56F895B38EA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1ADDCA9-1DC8-4361-AF13-C7D9835F8D08}" type="presOf" srcId="{DFEA3355-749D-46E3-B242-6DBD67F5CA3B}" destId="{E6CF5B10-FE3A-4C81-9B0C-7812425DE8D9}" srcOrd="0" destOrd="0" presId="urn:microsoft.com/office/officeart/2008/layout/BendingPictureCaption"/>
    <dgm:cxn modelId="{C9D52883-1218-4D2F-8DA6-E5A331AEA3C3}" type="presOf" srcId="{D992CCE4-DF40-41BA-BDBD-56F895B38EA9}" destId="{2EE616CC-1C59-42B1-87CA-661BBA9012FE}" srcOrd="0" destOrd="0" presId="urn:microsoft.com/office/officeart/2008/layout/BendingPictureCaption"/>
    <dgm:cxn modelId="{168B09D7-98A1-4475-BFAE-51A2F42F2F6B}" srcId="{DFEA3355-749D-46E3-B242-6DBD67F5CA3B}" destId="{D992CCE4-DF40-41BA-BDBD-56F895B38EA9}" srcOrd="0" destOrd="0" parTransId="{C1753447-885C-420F-9BFB-284A8F1A6C1E}" sibTransId="{682DF49F-17F3-45BE-9C9A-C9B64712C6FE}"/>
    <dgm:cxn modelId="{102953EC-4076-4663-94F9-6ABD9EB400C3}" type="presParOf" srcId="{E6CF5B10-FE3A-4C81-9B0C-7812425DE8D9}" destId="{F922B67A-ED79-4326-8199-F7950377D933}" srcOrd="0" destOrd="0" presId="urn:microsoft.com/office/officeart/2008/layout/BendingPictureCaption"/>
    <dgm:cxn modelId="{F2F4C2F1-D7CE-444A-BC62-28D753D97A8B}" type="presParOf" srcId="{F922B67A-ED79-4326-8199-F7950377D933}" destId="{6F7BA657-3EA4-4CB3-B66F-D02D0E61561C}" srcOrd="0" destOrd="0" presId="urn:microsoft.com/office/officeart/2008/layout/BendingPictureCaption"/>
    <dgm:cxn modelId="{2CEFAA3A-2E83-4A78-B5AA-6C5AFC6B1C93}" type="presParOf" srcId="{F922B67A-ED79-4326-8199-F7950377D933}" destId="{2EE616CC-1C59-42B1-87CA-661BBA9012F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D0DF832-DE21-4597-A05A-420B89251067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E8A67DA5-ED10-4CE4-835E-3F44BFDC57CE}">
      <dgm:prSet phldrT="[Κείμενο]"/>
      <dgm:spPr/>
      <dgm:t>
        <a:bodyPr/>
        <a:lstStyle/>
        <a:p>
          <a:r>
            <a:rPr lang="el-GR" dirty="0" smtClean="0"/>
            <a:t>πτωχοκομείο</a:t>
          </a:r>
          <a:endParaRPr lang="el-GR" dirty="0"/>
        </a:p>
      </dgm:t>
    </dgm:pt>
    <dgm:pt modelId="{DF79F681-AE08-4E8F-88DB-16F87E346B4E}" type="parTrans" cxnId="{083911CC-2D2B-47B5-9F6B-BE7ECAC3B7F6}">
      <dgm:prSet/>
      <dgm:spPr/>
      <dgm:t>
        <a:bodyPr/>
        <a:lstStyle/>
        <a:p>
          <a:endParaRPr lang="el-GR"/>
        </a:p>
      </dgm:t>
    </dgm:pt>
    <dgm:pt modelId="{546E89EF-50D6-44E1-A509-201A2F898EEC}" type="sibTrans" cxnId="{083911CC-2D2B-47B5-9F6B-BE7ECAC3B7F6}">
      <dgm:prSet/>
      <dgm:spPr/>
      <dgm:t>
        <a:bodyPr/>
        <a:lstStyle/>
        <a:p>
          <a:endParaRPr lang="el-GR"/>
        </a:p>
      </dgm:t>
    </dgm:pt>
    <dgm:pt modelId="{2FF305FF-3BE2-432D-BE80-38ADA401E223}" type="pres">
      <dgm:prSet presAssocID="{1D0DF832-DE21-4597-A05A-420B89251067}" presName="diagram" presStyleCnt="0">
        <dgm:presLayoutVars>
          <dgm:dir/>
        </dgm:presLayoutVars>
      </dgm:prSet>
      <dgm:spPr/>
    </dgm:pt>
    <dgm:pt modelId="{6CC4DFBB-017E-46D5-9142-526AF49B6DE6}" type="pres">
      <dgm:prSet presAssocID="{E8A67DA5-ED10-4CE4-835E-3F44BFDC57CE}" presName="composite" presStyleCnt="0"/>
      <dgm:spPr/>
    </dgm:pt>
    <dgm:pt modelId="{9C92D550-F1AA-489C-8975-1637376962F1}" type="pres">
      <dgm:prSet presAssocID="{E8A67DA5-ED10-4CE4-835E-3F44BFDC57CE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3BA64E21-4230-4091-B4D5-F19054061E31}" type="pres">
      <dgm:prSet presAssocID="{E8A67DA5-ED10-4CE4-835E-3F44BFDC57CE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24E8F13-7412-4E3A-A4C6-E178233C0FBC}" type="presOf" srcId="{E8A67DA5-ED10-4CE4-835E-3F44BFDC57CE}" destId="{3BA64E21-4230-4091-B4D5-F19054061E31}" srcOrd="0" destOrd="0" presId="urn:microsoft.com/office/officeart/2008/layout/BendingPictureCaption"/>
    <dgm:cxn modelId="{3D2ECDFD-61B1-4161-A982-EC6A1F5725B2}" type="presOf" srcId="{1D0DF832-DE21-4597-A05A-420B89251067}" destId="{2FF305FF-3BE2-432D-BE80-38ADA401E223}" srcOrd="0" destOrd="0" presId="urn:microsoft.com/office/officeart/2008/layout/BendingPictureCaption"/>
    <dgm:cxn modelId="{083911CC-2D2B-47B5-9F6B-BE7ECAC3B7F6}" srcId="{1D0DF832-DE21-4597-A05A-420B89251067}" destId="{E8A67DA5-ED10-4CE4-835E-3F44BFDC57CE}" srcOrd="0" destOrd="0" parTransId="{DF79F681-AE08-4E8F-88DB-16F87E346B4E}" sibTransId="{546E89EF-50D6-44E1-A509-201A2F898EEC}"/>
    <dgm:cxn modelId="{45D9B87A-B10F-4A34-B6E5-DEF8CB571D64}" type="presParOf" srcId="{2FF305FF-3BE2-432D-BE80-38ADA401E223}" destId="{6CC4DFBB-017E-46D5-9142-526AF49B6DE6}" srcOrd="0" destOrd="0" presId="urn:microsoft.com/office/officeart/2008/layout/BendingPictureCaption"/>
    <dgm:cxn modelId="{34A01277-1847-4A33-BE48-E5762409446F}" type="presParOf" srcId="{6CC4DFBB-017E-46D5-9142-526AF49B6DE6}" destId="{9C92D550-F1AA-489C-8975-1637376962F1}" srcOrd="0" destOrd="0" presId="urn:microsoft.com/office/officeart/2008/layout/BendingPictureCaption"/>
    <dgm:cxn modelId="{D074A16E-80EE-490E-B023-F3BC87CB432A}" type="presParOf" srcId="{6CC4DFBB-017E-46D5-9142-526AF49B6DE6}" destId="{3BA64E21-4230-4091-B4D5-F19054061E31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999C0CF-9E91-42C9-A3BE-2FFC33409AE3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57A690B9-0AE4-41A6-9777-DE75E0BF4C99}">
      <dgm:prSet phldrT="[Κείμενο]"/>
      <dgm:spPr/>
      <dgm:t>
        <a:bodyPr/>
        <a:lstStyle/>
        <a:p>
          <a:r>
            <a:rPr lang="el-GR" dirty="0" smtClean="0"/>
            <a:t>σχολείο</a:t>
          </a:r>
          <a:endParaRPr lang="el-GR" dirty="0"/>
        </a:p>
      </dgm:t>
    </dgm:pt>
    <dgm:pt modelId="{4CC3903A-3496-4748-814D-550EC3857DE1}" type="parTrans" cxnId="{B9A82560-7CE7-45BA-915A-E0A7A024D678}">
      <dgm:prSet/>
      <dgm:spPr/>
      <dgm:t>
        <a:bodyPr/>
        <a:lstStyle/>
        <a:p>
          <a:endParaRPr lang="el-GR"/>
        </a:p>
      </dgm:t>
    </dgm:pt>
    <dgm:pt modelId="{A63F36D9-B3D6-4B5D-89D8-14C26D7E5570}" type="sibTrans" cxnId="{B9A82560-7CE7-45BA-915A-E0A7A024D678}">
      <dgm:prSet/>
      <dgm:spPr/>
      <dgm:t>
        <a:bodyPr/>
        <a:lstStyle/>
        <a:p>
          <a:endParaRPr lang="el-GR"/>
        </a:p>
      </dgm:t>
    </dgm:pt>
    <dgm:pt modelId="{272EB573-71C6-419B-9E88-51E37F52D216}" type="pres">
      <dgm:prSet presAssocID="{6999C0CF-9E91-42C9-A3BE-2FFC33409AE3}" presName="diagram" presStyleCnt="0">
        <dgm:presLayoutVars>
          <dgm:dir/>
        </dgm:presLayoutVars>
      </dgm:prSet>
      <dgm:spPr/>
    </dgm:pt>
    <dgm:pt modelId="{FB5271E8-09E4-4D05-97FE-969F0AC67515}" type="pres">
      <dgm:prSet presAssocID="{57A690B9-0AE4-41A6-9777-DE75E0BF4C99}" presName="composite" presStyleCnt="0"/>
      <dgm:spPr/>
    </dgm:pt>
    <dgm:pt modelId="{CC25423B-B9EF-43E6-BBF4-5F71B91D9238}" type="pres">
      <dgm:prSet presAssocID="{57A690B9-0AE4-41A6-9777-DE75E0BF4C9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5FEC0934-D7C6-4555-8102-19FD2ECDEEC9}" type="pres">
      <dgm:prSet presAssocID="{57A690B9-0AE4-41A6-9777-DE75E0BF4C9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9715C2B-C534-44CC-82EE-DB2C198D0D29}" type="presOf" srcId="{6999C0CF-9E91-42C9-A3BE-2FFC33409AE3}" destId="{272EB573-71C6-419B-9E88-51E37F52D216}" srcOrd="0" destOrd="0" presId="urn:microsoft.com/office/officeart/2008/layout/BendingPictureCaption"/>
    <dgm:cxn modelId="{B9A82560-7CE7-45BA-915A-E0A7A024D678}" srcId="{6999C0CF-9E91-42C9-A3BE-2FFC33409AE3}" destId="{57A690B9-0AE4-41A6-9777-DE75E0BF4C99}" srcOrd="0" destOrd="0" parTransId="{4CC3903A-3496-4748-814D-550EC3857DE1}" sibTransId="{A63F36D9-B3D6-4B5D-89D8-14C26D7E5570}"/>
    <dgm:cxn modelId="{48D63A64-9207-4A7A-9800-FB950D7DCCB2}" type="presOf" srcId="{57A690B9-0AE4-41A6-9777-DE75E0BF4C99}" destId="{5FEC0934-D7C6-4555-8102-19FD2ECDEEC9}" srcOrd="0" destOrd="0" presId="urn:microsoft.com/office/officeart/2008/layout/BendingPictureCaption"/>
    <dgm:cxn modelId="{29FD094D-6AD3-4E11-A56D-8B47BAA41F2A}" type="presParOf" srcId="{272EB573-71C6-419B-9E88-51E37F52D216}" destId="{FB5271E8-09E4-4D05-97FE-969F0AC67515}" srcOrd="0" destOrd="0" presId="urn:microsoft.com/office/officeart/2008/layout/BendingPictureCaption"/>
    <dgm:cxn modelId="{0113D55E-2CF9-4166-B9A9-8858A1DDA8EC}" type="presParOf" srcId="{FB5271E8-09E4-4D05-97FE-969F0AC67515}" destId="{CC25423B-B9EF-43E6-BBF4-5F71B91D9238}" srcOrd="0" destOrd="0" presId="urn:microsoft.com/office/officeart/2008/layout/BendingPictureCaption"/>
    <dgm:cxn modelId="{E1394871-63E5-4838-B5E0-E886483675F7}" type="presParOf" srcId="{FB5271E8-09E4-4D05-97FE-969F0AC67515}" destId="{5FEC0934-D7C6-4555-8102-19FD2ECDEEC9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1A21C1-4712-4E32-A25F-75F45CDF3408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40001713-0EC2-45FC-B4F0-4FC39AD7C2D9}">
      <dgm:prSet phldrT="[Κείμενο]"/>
      <dgm:spPr/>
      <dgm:t>
        <a:bodyPr/>
        <a:lstStyle/>
        <a:p>
          <a:r>
            <a:rPr lang="el-GR" dirty="0" smtClean="0"/>
            <a:t>Θεσσαλονίκη</a:t>
          </a:r>
          <a:endParaRPr lang="el-GR" dirty="0"/>
        </a:p>
      </dgm:t>
    </dgm:pt>
    <dgm:pt modelId="{CB18BAA2-247F-4CEB-BF8A-8805E23CEAEE}" type="parTrans" cxnId="{98DB34B4-7D21-4388-AC28-5150C77BF645}">
      <dgm:prSet/>
      <dgm:spPr/>
      <dgm:t>
        <a:bodyPr/>
        <a:lstStyle/>
        <a:p>
          <a:endParaRPr lang="el-GR"/>
        </a:p>
      </dgm:t>
    </dgm:pt>
    <dgm:pt modelId="{40A91AB3-4F08-4D06-9D5D-3C385A8ED015}" type="sibTrans" cxnId="{98DB34B4-7D21-4388-AC28-5150C77BF645}">
      <dgm:prSet/>
      <dgm:spPr/>
      <dgm:t>
        <a:bodyPr/>
        <a:lstStyle/>
        <a:p>
          <a:endParaRPr lang="el-GR"/>
        </a:p>
      </dgm:t>
    </dgm:pt>
    <dgm:pt modelId="{5920A11D-6F87-46D6-8EEE-0DDC139B5A7E}" type="pres">
      <dgm:prSet presAssocID="{9F1A21C1-4712-4E32-A25F-75F45CDF3408}" presName="diagram" presStyleCnt="0">
        <dgm:presLayoutVars>
          <dgm:dir/>
        </dgm:presLayoutVars>
      </dgm:prSet>
      <dgm:spPr/>
    </dgm:pt>
    <dgm:pt modelId="{E84767A4-9D1F-492C-B0A0-474B04197913}" type="pres">
      <dgm:prSet presAssocID="{40001713-0EC2-45FC-B4F0-4FC39AD7C2D9}" presName="composite" presStyleCnt="0"/>
      <dgm:spPr/>
    </dgm:pt>
    <dgm:pt modelId="{6D579D06-CFB0-43BF-A05E-B3BB78DCF698}" type="pres">
      <dgm:prSet presAssocID="{40001713-0EC2-45FC-B4F0-4FC39AD7C2D9}" presName="Image" presStyleLbl="bgShp" presStyleIdx="0" presStyleCnt="1" custLinFactNeighborX="-213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24AE5C35-B850-4A38-BD21-8CAFDC956116}" type="pres">
      <dgm:prSet presAssocID="{40001713-0EC2-45FC-B4F0-4FC39AD7C2D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8DB34B4-7D21-4388-AC28-5150C77BF645}" srcId="{9F1A21C1-4712-4E32-A25F-75F45CDF3408}" destId="{40001713-0EC2-45FC-B4F0-4FC39AD7C2D9}" srcOrd="0" destOrd="0" parTransId="{CB18BAA2-247F-4CEB-BF8A-8805E23CEAEE}" sibTransId="{40A91AB3-4F08-4D06-9D5D-3C385A8ED015}"/>
    <dgm:cxn modelId="{9949DC25-7F6C-4AEC-849D-2BB0EC17C613}" type="presOf" srcId="{9F1A21C1-4712-4E32-A25F-75F45CDF3408}" destId="{5920A11D-6F87-46D6-8EEE-0DDC139B5A7E}" srcOrd="0" destOrd="0" presId="urn:microsoft.com/office/officeart/2008/layout/BendingPictureCaption"/>
    <dgm:cxn modelId="{FF04DEFE-8EE6-4BC9-8CD0-0A4C5EB607EA}" type="presOf" srcId="{40001713-0EC2-45FC-B4F0-4FC39AD7C2D9}" destId="{24AE5C35-B850-4A38-BD21-8CAFDC956116}" srcOrd="0" destOrd="0" presId="urn:microsoft.com/office/officeart/2008/layout/BendingPictureCaption"/>
    <dgm:cxn modelId="{41E941EE-65AA-47FB-A8A4-FF2D8D603D64}" type="presParOf" srcId="{5920A11D-6F87-46D6-8EEE-0DDC139B5A7E}" destId="{E84767A4-9D1F-492C-B0A0-474B04197913}" srcOrd="0" destOrd="0" presId="urn:microsoft.com/office/officeart/2008/layout/BendingPictureCaption"/>
    <dgm:cxn modelId="{5E521B49-E855-4D40-BA93-9D5AF5D4BDE3}" type="presParOf" srcId="{E84767A4-9D1F-492C-B0A0-474B04197913}" destId="{6D579D06-CFB0-43BF-A05E-B3BB78DCF698}" srcOrd="0" destOrd="0" presId="urn:microsoft.com/office/officeart/2008/layout/BendingPictureCaption"/>
    <dgm:cxn modelId="{07D38825-91FB-4F27-94A6-DBE77D0D883E}" type="presParOf" srcId="{E84767A4-9D1F-492C-B0A0-474B04197913}" destId="{24AE5C35-B850-4A38-BD21-8CAFDC956116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E54D6-7E6F-48FF-973D-959D7A50A6A0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E3C94F6D-152F-4364-A216-A68985E49FDF}">
      <dgm:prSet phldrT="[Κείμενο]"/>
      <dgm:spPr/>
      <dgm:t>
        <a:bodyPr/>
        <a:lstStyle/>
        <a:p>
          <a:r>
            <a:rPr lang="el-GR" dirty="0" smtClean="0"/>
            <a:t>Καισάρεια</a:t>
          </a:r>
          <a:endParaRPr lang="el-GR" dirty="0"/>
        </a:p>
      </dgm:t>
    </dgm:pt>
    <dgm:pt modelId="{CE9CEAC4-3B22-4C84-8CB6-9AA181F88EE2}" type="parTrans" cxnId="{8AF763CE-C454-459E-9D84-93013131B6D7}">
      <dgm:prSet/>
      <dgm:spPr/>
      <dgm:t>
        <a:bodyPr/>
        <a:lstStyle/>
        <a:p>
          <a:endParaRPr lang="el-GR"/>
        </a:p>
      </dgm:t>
    </dgm:pt>
    <dgm:pt modelId="{986AC93E-A6A5-436F-8ADA-A9EB9FA26301}" type="sibTrans" cxnId="{8AF763CE-C454-459E-9D84-93013131B6D7}">
      <dgm:prSet/>
      <dgm:spPr/>
      <dgm:t>
        <a:bodyPr/>
        <a:lstStyle/>
        <a:p>
          <a:endParaRPr lang="el-GR"/>
        </a:p>
      </dgm:t>
    </dgm:pt>
    <dgm:pt modelId="{7CB5E228-D100-4552-8C2B-696D49998C38}" type="pres">
      <dgm:prSet presAssocID="{437E54D6-7E6F-48FF-973D-959D7A50A6A0}" presName="diagram" presStyleCnt="0">
        <dgm:presLayoutVars>
          <dgm:dir/>
        </dgm:presLayoutVars>
      </dgm:prSet>
      <dgm:spPr/>
    </dgm:pt>
    <dgm:pt modelId="{4E30015C-4CAD-4C3D-8EBD-ABF2C2C8DC70}" type="pres">
      <dgm:prSet presAssocID="{E3C94F6D-152F-4364-A216-A68985E49FDF}" presName="composite" presStyleCnt="0"/>
      <dgm:spPr/>
    </dgm:pt>
    <dgm:pt modelId="{5F51D4D2-9939-4B4A-9A24-EDCDCE3CE4AC}" type="pres">
      <dgm:prSet presAssocID="{E3C94F6D-152F-4364-A216-A68985E49FDF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DF2C04C9-2E31-4DDF-93D6-C5418BF80C95}" type="pres">
      <dgm:prSet presAssocID="{E3C94F6D-152F-4364-A216-A68985E49FDF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E5AFDD9-E6A5-4F44-939F-36D3CF1D15B3}" type="presOf" srcId="{437E54D6-7E6F-48FF-973D-959D7A50A6A0}" destId="{7CB5E228-D100-4552-8C2B-696D49998C38}" srcOrd="0" destOrd="0" presId="urn:microsoft.com/office/officeart/2008/layout/BendingPictureCaption"/>
    <dgm:cxn modelId="{0E172F4B-6F0C-4F45-A653-5C0F80659D4C}" type="presOf" srcId="{E3C94F6D-152F-4364-A216-A68985E49FDF}" destId="{DF2C04C9-2E31-4DDF-93D6-C5418BF80C95}" srcOrd="0" destOrd="0" presId="urn:microsoft.com/office/officeart/2008/layout/BendingPictureCaption"/>
    <dgm:cxn modelId="{8AF763CE-C454-459E-9D84-93013131B6D7}" srcId="{437E54D6-7E6F-48FF-973D-959D7A50A6A0}" destId="{E3C94F6D-152F-4364-A216-A68985E49FDF}" srcOrd="0" destOrd="0" parTransId="{CE9CEAC4-3B22-4C84-8CB6-9AA181F88EE2}" sibTransId="{986AC93E-A6A5-436F-8ADA-A9EB9FA26301}"/>
    <dgm:cxn modelId="{92928A7B-493C-4A4C-A59D-69795BAD149F}" type="presParOf" srcId="{7CB5E228-D100-4552-8C2B-696D49998C38}" destId="{4E30015C-4CAD-4C3D-8EBD-ABF2C2C8DC70}" srcOrd="0" destOrd="0" presId="urn:microsoft.com/office/officeart/2008/layout/BendingPictureCaption"/>
    <dgm:cxn modelId="{1DDC2DD7-C46E-4AF9-BFFE-DB57AFD1BB11}" type="presParOf" srcId="{4E30015C-4CAD-4C3D-8EBD-ABF2C2C8DC70}" destId="{5F51D4D2-9939-4B4A-9A24-EDCDCE3CE4AC}" srcOrd="0" destOrd="0" presId="urn:microsoft.com/office/officeart/2008/layout/BendingPictureCaption"/>
    <dgm:cxn modelId="{A0D8E3A8-2A82-469F-A13D-F24B7ECD5E1D}" type="presParOf" srcId="{4E30015C-4CAD-4C3D-8EBD-ABF2C2C8DC70}" destId="{DF2C04C9-2E31-4DDF-93D6-C5418BF80C95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12D0BB-2620-432B-9F48-6F94AEF2D3F2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4E7A2843-EEB6-4186-96CA-F8D499A1AFA0}">
      <dgm:prSet phldrT="[Κείμενο]"/>
      <dgm:spPr/>
      <dgm:t>
        <a:bodyPr/>
        <a:lstStyle/>
        <a:p>
          <a:r>
            <a:rPr lang="el-GR" dirty="0" smtClean="0"/>
            <a:t>Αθήνα</a:t>
          </a:r>
          <a:endParaRPr lang="el-GR" dirty="0"/>
        </a:p>
      </dgm:t>
    </dgm:pt>
    <dgm:pt modelId="{E91F895A-E199-4371-9F68-1A492A2D06A2}" type="parTrans" cxnId="{E9747A6C-BF6A-4A33-9BB8-E37AC5E623A4}">
      <dgm:prSet/>
      <dgm:spPr/>
      <dgm:t>
        <a:bodyPr/>
        <a:lstStyle/>
        <a:p>
          <a:endParaRPr lang="el-GR"/>
        </a:p>
      </dgm:t>
    </dgm:pt>
    <dgm:pt modelId="{48CFD2E5-D778-40E4-BFEC-3B89080E7E87}" type="sibTrans" cxnId="{E9747A6C-BF6A-4A33-9BB8-E37AC5E623A4}">
      <dgm:prSet/>
      <dgm:spPr/>
      <dgm:t>
        <a:bodyPr/>
        <a:lstStyle/>
        <a:p>
          <a:endParaRPr lang="el-GR"/>
        </a:p>
      </dgm:t>
    </dgm:pt>
    <dgm:pt modelId="{57B659A9-458E-4161-A386-7D90AECB139D}" type="pres">
      <dgm:prSet presAssocID="{6412D0BB-2620-432B-9F48-6F94AEF2D3F2}" presName="diagram" presStyleCnt="0">
        <dgm:presLayoutVars>
          <dgm:dir/>
        </dgm:presLayoutVars>
      </dgm:prSet>
      <dgm:spPr/>
    </dgm:pt>
    <dgm:pt modelId="{5E75B94C-AAC4-44F5-9501-4C6A3A094878}" type="pres">
      <dgm:prSet presAssocID="{4E7A2843-EEB6-4186-96CA-F8D499A1AFA0}" presName="composite" presStyleCnt="0"/>
      <dgm:spPr/>
    </dgm:pt>
    <dgm:pt modelId="{8B8C5897-073E-4893-8699-BE617438D64C}" type="pres">
      <dgm:prSet presAssocID="{4E7A2843-EEB6-4186-96CA-F8D499A1AFA0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D9204ABA-093B-45E0-B176-80CA9903AC20}" type="pres">
      <dgm:prSet presAssocID="{4E7A2843-EEB6-4186-96CA-F8D499A1AFA0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0B01FF1-B65F-4E4B-90B9-F5349912040F}" type="presOf" srcId="{6412D0BB-2620-432B-9F48-6F94AEF2D3F2}" destId="{57B659A9-458E-4161-A386-7D90AECB139D}" srcOrd="0" destOrd="0" presId="urn:microsoft.com/office/officeart/2008/layout/BendingPictureCaption"/>
    <dgm:cxn modelId="{D227CF8A-E026-410C-9C0F-8BA72FCBBFC5}" type="presOf" srcId="{4E7A2843-EEB6-4186-96CA-F8D499A1AFA0}" destId="{D9204ABA-093B-45E0-B176-80CA9903AC20}" srcOrd="0" destOrd="0" presId="urn:microsoft.com/office/officeart/2008/layout/BendingPictureCaption"/>
    <dgm:cxn modelId="{E9747A6C-BF6A-4A33-9BB8-E37AC5E623A4}" srcId="{6412D0BB-2620-432B-9F48-6F94AEF2D3F2}" destId="{4E7A2843-EEB6-4186-96CA-F8D499A1AFA0}" srcOrd="0" destOrd="0" parTransId="{E91F895A-E199-4371-9F68-1A492A2D06A2}" sibTransId="{48CFD2E5-D778-40E4-BFEC-3B89080E7E87}"/>
    <dgm:cxn modelId="{C04CAF24-7C6F-4BA7-A8A2-F9DF5A6A453A}" type="presParOf" srcId="{57B659A9-458E-4161-A386-7D90AECB139D}" destId="{5E75B94C-AAC4-44F5-9501-4C6A3A094878}" srcOrd="0" destOrd="0" presId="urn:microsoft.com/office/officeart/2008/layout/BendingPictureCaption"/>
    <dgm:cxn modelId="{929013C6-997A-4FF4-8833-D961365D6940}" type="presParOf" srcId="{5E75B94C-AAC4-44F5-9501-4C6A3A094878}" destId="{8B8C5897-073E-4893-8699-BE617438D64C}" srcOrd="0" destOrd="0" presId="urn:microsoft.com/office/officeart/2008/layout/BendingPictureCaption"/>
    <dgm:cxn modelId="{E5928D74-5E79-445E-A654-5F601907BCAA}" type="presParOf" srcId="{5E75B94C-AAC4-44F5-9501-4C6A3A094878}" destId="{D9204ABA-093B-45E0-B176-80CA9903AC20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1EBCC9-84E7-4EC5-9CD3-0C76B1406115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001F5BAD-C119-4D46-9752-D33C6785DFA3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αδελφή</a:t>
          </a:r>
          <a:endParaRPr lang="el-GR" dirty="0">
            <a:solidFill>
              <a:srgbClr val="FFFF00"/>
            </a:solidFill>
          </a:endParaRPr>
        </a:p>
      </dgm:t>
    </dgm:pt>
    <dgm:pt modelId="{43C1A3C9-A444-4C80-B1EC-76696C715B39}" type="parTrans" cxnId="{CEEA2D39-495D-4985-97AE-79D66C7D0C43}">
      <dgm:prSet/>
      <dgm:spPr/>
      <dgm:t>
        <a:bodyPr/>
        <a:lstStyle/>
        <a:p>
          <a:endParaRPr lang="el-GR"/>
        </a:p>
      </dgm:t>
    </dgm:pt>
    <dgm:pt modelId="{1B4EB9B0-62A3-40F4-8330-886D4A7CFF23}" type="sibTrans" cxnId="{CEEA2D39-495D-4985-97AE-79D66C7D0C4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l-GR"/>
        </a:p>
      </dgm:t>
    </dgm:pt>
    <dgm:pt modelId="{D7980276-2288-450D-BE17-4C4C3760BB54}" type="pres">
      <dgm:prSet presAssocID="{3B1EBCC9-84E7-4EC5-9CD3-0C76B1406115}" presName="Name0" presStyleCnt="0">
        <dgm:presLayoutVars>
          <dgm:dir/>
        </dgm:presLayoutVars>
      </dgm:prSet>
      <dgm:spPr/>
    </dgm:pt>
    <dgm:pt modelId="{10CC5953-DB53-4AD0-B6F7-9486A58981A2}" type="pres">
      <dgm:prSet presAssocID="{1B4EB9B0-62A3-40F4-8330-886D4A7CFF23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4BDA80F4-C914-426E-AF22-31105684AD17}" type="pres">
      <dgm:prSet presAssocID="{001F5BAD-C119-4D46-9752-D33C6785DFA3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7B5F7B-0561-472C-8772-83B976FD9D4F}" type="pres">
      <dgm:prSet presAssocID="{3B1EBCC9-84E7-4EC5-9CD3-0C76B1406115}" presName="maxNode" presStyleCnt="0"/>
      <dgm:spPr/>
    </dgm:pt>
    <dgm:pt modelId="{A58852B7-F03E-4AA2-BF7A-F519FAE90B0E}" type="pres">
      <dgm:prSet presAssocID="{3B1EBCC9-84E7-4EC5-9CD3-0C76B1406115}" presName="Name33" presStyleCnt="0"/>
      <dgm:spPr/>
    </dgm:pt>
  </dgm:ptLst>
  <dgm:cxnLst>
    <dgm:cxn modelId="{CEEA2D39-495D-4985-97AE-79D66C7D0C43}" srcId="{3B1EBCC9-84E7-4EC5-9CD3-0C76B1406115}" destId="{001F5BAD-C119-4D46-9752-D33C6785DFA3}" srcOrd="0" destOrd="0" parTransId="{43C1A3C9-A444-4C80-B1EC-76696C715B39}" sibTransId="{1B4EB9B0-62A3-40F4-8330-886D4A7CFF23}"/>
    <dgm:cxn modelId="{B00AE4D1-C403-4AA3-93B3-5D861D437346}" type="presOf" srcId="{3B1EBCC9-84E7-4EC5-9CD3-0C76B1406115}" destId="{D7980276-2288-450D-BE17-4C4C3760BB54}" srcOrd="0" destOrd="0" presId="urn:microsoft.com/office/officeart/2008/layout/AccentedPicture"/>
    <dgm:cxn modelId="{4A3A1400-88D2-4021-8017-6ECA41663A66}" type="presOf" srcId="{001F5BAD-C119-4D46-9752-D33C6785DFA3}" destId="{4BDA80F4-C914-426E-AF22-31105684AD17}" srcOrd="0" destOrd="0" presId="urn:microsoft.com/office/officeart/2008/layout/AccentedPicture"/>
    <dgm:cxn modelId="{D30D005A-65C9-4F5F-87E2-E89A5F79C78D}" type="presOf" srcId="{1B4EB9B0-62A3-40F4-8330-886D4A7CFF23}" destId="{10CC5953-DB53-4AD0-B6F7-9486A58981A2}" srcOrd="0" destOrd="0" presId="urn:microsoft.com/office/officeart/2008/layout/AccentedPicture"/>
    <dgm:cxn modelId="{84622336-F02B-4D56-A673-AAC21E06C8BB}" type="presParOf" srcId="{D7980276-2288-450D-BE17-4C4C3760BB54}" destId="{10CC5953-DB53-4AD0-B6F7-9486A58981A2}" srcOrd="0" destOrd="0" presId="urn:microsoft.com/office/officeart/2008/layout/AccentedPicture"/>
    <dgm:cxn modelId="{28AA6D44-3C32-4E84-9406-F1175196BAFB}" type="presParOf" srcId="{D7980276-2288-450D-BE17-4C4C3760BB54}" destId="{4BDA80F4-C914-426E-AF22-31105684AD17}" srcOrd="1" destOrd="0" presId="urn:microsoft.com/office/officeart/2008/layout/AccentedPicture"/>
    <dgm:cxn modelId="{1333DFCD-A515-4BE8-ABAB-2CB37A2E8904}" type="presParOf" srcId="{D7980276-2288-450D-BE17-4C4C3760BB54}" destId="{F77B5F7B-0561-472C-8772-83B976FD9D4F}" srcOrd="2" destOrd="0" presId="urn:microsoft.com/office/officeart/2008/layout/AccentedPicture"/>
    <dgm:cxn modelId="{D72BC52E-B4B0-4BD1-9728-C28B30E11D85}" type="presParOf" srcId="{F77B5F7B-0561-472C-8772-83B976FD9D4F}" destId="{A58852B7-F03E-4AA2-BF7A-F519FAE90B0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F6A431-4F08-4232-AAF8-A241C2C034D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10E0BAD4-F47B-46BE-9459-53B044735121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αδελφός</a:t>
          </a:r>
          <a:endParaRPr lang="el-GR" dirty="0">
            <a:solidFill>
              <a:srgbClr val="FFFF00"/>
            </a:solidFill>
          </a:endParaRPr>
        </a:p>
      </dgm:t>
    </dgm:pt>
    <dgm:pt modelId="{4FD2E69B-F904-471D-A01E-05AAA7A2C306}" type="parTrans" cxnId="{F29E70B0-2147-4A2D-A9EE-7E4BA285323A}">
      <dgm:prSet/>
      <dgm:spPr/>
      <dgm:t>
        <a:bodyPr/>
        <a:lstStyle/>
        <a:p>
          <a:endParaRPr lang="el-GR"/>
        </a:p>
      </dgm:t>
    </dgm:pt>
    <dgm:pt modelId="{B7123026-92EB-4808-8C1D-3F73C2F6CBD2}" type="sibTrans" cxnId="{F29E70B0-2147-4A2D-A9EE-7E4BA285323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l-GR"/>
        </a:p>
      </dgm:t>
    </dgm:pt>
    <dgm:pt modelId="{0C6D64A7-0078-464D-8A72-FE700680EE7C}" type="pres">
      <dgm:prSet presAssocID="{62F6A431-4F08-4232-AAF8-A241C2C034D2}" presName="Name0" presStyleCnt="0">
        <dgm:presLayoutVars>
          <dgm:dir/>
        </dgm:presLayoutVars>
      </dgm:prSet>
      <dgm:spPr/>
    </dgm:pt>
    <dgm:pt modelId="{B8392C04-C09E-4EF4-8657-1E973D77B416}" type="pres">
      <dgm:prSet presAssocID="{B7123026-92EB-4808-8C1D-3F73C2F6CBD2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6823F5A3-DE17-4C6B-9F03-6B9A1D0AC338}" type="pres">
      <dgm:prSet presAssocID="{10E0BAD4-F47B-46BE-9459-53B044735121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39A4F3-79D4-4AD0-82D0-0D5AF484B866}" type="pres">
      <dgm:prSet presAssocID="{62F6A431-4F08-4232-AAF8-A241C2C034D2}" presName="maxNode" presStyleCnt="0"/>
      <dgm:spPr/>
    </dgm:pt>
    <dgm:pt modelId="{D23B0B09-D829-45AE-A2E9-249812BD031E}" type="pres">
      <dgm:prSet presAssocID="{62F6A431-4F08-4232-AAF8-A241C2C034D2}" presName="Name33" presStyleCnt="0"/>
      <dgm:spPr/>
    </dgm:pt>
  </dgm:ptLst>
  <dgm:cxnLst>
    <dgm:cxn modelId="{71AA99CB-E55E-45A9-821C-ED3F33BB040C}" type="presOf" srcId="{B7123026-92EB-4808-8C1D-3F73C2F6CBD2}" destId="{B8392C04-C09E-4EF4-8657-1E973D77B416}" srcOrd="0" destOrd="0" presId="urn:microsoft.com/office/officeart/2008/layout/AccentedPicture"/>
    <dgm:cxn modelId="{E70E41E0-1579-4A33-B3AB-964B1E884951}" type="presOf" srcId="{62F6A431-4F08-4232-AAF8-A241C2C034D2}" destId="{0C6D64A7-0078-464D-8A72-FE700680EE7C}" srcOrd="0" destOrd="0" presId="urn:microsoft.com/office/officeart/2008/layout/AccentedPicture"/>
    <dgm:cxn modelId="{91FA8B0F-72FE-4126-AC88-4182BA1FA359}" type="presOf" srcId="{10E0BAD4-F47B-46BE-9459-53B044735121}" destId="{6823F5A3-DE17-4C6B-9F03-6B9A1D0AC338}" srcOrd="0" destOrd="0" presId="urn:microsoft.com/office/officeart/2008/layout/AccentedPicture"/>
    <dgm:cxn modelId="{F29E70B0-2147-4A2D-A9EE-7E4BA285323A}" srcId="{62F6A431-4F08-4232-AAF8-A241C2C034D2}" destId="{10E0BAD4-F47B-46BE-9459-53B044735121}" srcOrd="0" destOrd="0" parTransId="{4FD2E69B-F904-471D-A01E-05AAA7A2C306}" sibTransId="{B7123026-92EB-4808-8C1D-3F73C2F6CBD2}"/>
    <dgm:cxn modelId="{835728EA-8488-425B-8160-F0FF631FAB64}" type="presParOf" srcId="{0C6D64A7-0078-464D-8A72-FE700680EE7C}" destId="{B8392C04-C09E-4EF4-8657-1E973D77B416}" srcOrd="0" destOrd="0" presId="urn:microsoft.com/office/officeart/2008/layout/AccentedPicture"/>
    <dgm:cxn modelId="{16A41CE4-C625-465D-8F24-A4558394E7E3}" type="presParOf" srcId="{0C6D64A7-0078-464D-8A72-FE700680EE7C}" destId="{6823F5A3-DE17-4C6B-9F03-6B9A1D0AC338}" srcOrd="1" destOrd="0" presId="urn:microsoft.com/office/officeart/2008/layout/AccentedPicture"/>
    <dgm:cxn modelId="{CC9380E1-4805-4EB0-A76F-C0CB772D5F07}" type="presParOf" srcId="{0C6D64A7-0078-464D-8A72-FE700680EE7C}" destId="{8C39A4F3-79D4-4AD0-82D0-0D5AF484B866}" srcOrd="2" destOrd="0" presId="urn:microsoft.com/office/officeart/2008/layout/AccentedPicture"/>
    <dgm:cxn modelId="{37FA354C-3ABB-4B1F-90F6-D6C8C174884E}" type="presParOf" srcId="{8C39A4F3-79D4-4AD0-82D0-0D5AF484B866}" destId="{D23B0B09-D829-45AE-A2E9-249812BD031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BABA3-3515-4AC5-9FFE-8DF2A32D8F6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2A2D8E96-9A5A-4B98-A1F7-E3599D60606D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μαμά</a:t>
          </a:r>
          <a:endParaRPr lang="el-GR" dirty="0">
            <a:solidFill>
              <a:srgbClr val="FFFF00"/>
            </a:solidFill>
          </a:endParaRPr>
        </a:p>
      </dgm:t>
    </dgm:pt>
    <dgm:pt modelId="{871E6DC0-97F4-4674-B07E-04FA87EB3D0C}" type="parTrans" cxnId="{2E740E89-73EC-4DE5-BFBD-D12F2FEB887E}">
      <dgm:prSet/>
      <dgm:spPr/>
      <dgm:t>
        <a:bodyPr/>
        <a:lstStyle/>
        <a:p>
          <a:endParaRPr lang="el-GR"/>
        </a:p>
      </dgm:t>
    </dgm:pt>
    <dgm:pt modelId="{7C080AF8-B8A8-476F-B773-FBCEF5FD25AB}" type="sibTrans" cxnId="{2E740E89-73EC-4DE5-BFBD-D12F2FEB887E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el-GR"/>
        </a:p>
      </dgm:t>
    </dgm:pt>
    <dgm:pt modelId="{31A72F50-51D9-4513-B497-27F34CB0798D}" type="pres">
      <dgm:prSet presAssocID="{146BABA3-3515-4AC5-9FFE-8DF2A32D8F69}" presName="Name0" presStyleCnt="0">
        <dgm:presLayoutVars>
          <dgm:dir/>
        </dgm:presLayoutVars>
      </dgm:prSet>
      <dgm:spPr/>
    </dgm:pt>
    <dgm:pt modelId="{C39D1546-CE3B-4E6A-9D44-E5F6BC6A0C1D}" type="pres">
      <dgm:prSet presAssocID="{7C080AF8-B8A8-476F-B773-FBCEF5FD25AB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A80C254A-14EE-4C80-8648-F61EFD509176}" type="pres">
      <dgm:prSet presAssocID="{2A2D8E96-9A5A-4B98-A1F7-E3599D60606D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B03010-352A-4057-B407-E7519D21BF0B}" type="pres">
      <dgm:prSet presAssocID="{146BABA3-3515-4AC5-9FFE-8DF2A32D8F69}" presName="maxNode" presStyleCnt="0"/>
      <dgm:spPr/>
    </dgm:pt>
    <dgm:pt modelId="{CF79E17F-4514-4D9A-9875-4D4819556EF7}" type="pres">
      <dgm:prSet presAssocID="{146BABA3-3515-4AC5-9FFE-8DF2A32D8F69}" presName="Name33" presStyleCnt="0"/>
      <dgm:spPr/>
    </dgm:pt>
  </dgm:ptLst>
  <dgm:cxnLst>
    <dgm:cxn modelId="{A8792476-6FA1-4B62-B365-C7A96AB4FA1C}" type="presOf" srcId="{7C080AF8-B8A8-476F-B773-FBCEF5FD25AB}" destId="{C39D1546-CE3B-4E6A-9D44-E5F6BC6A0C1D}" srcOrd="0" destOrd="0" presId="urn:microsoft.com/office/officeart/2008/layout/AccentedPicture"/>
    <dgm:cxn modelId="{A751B2F8-9DAE-46B5-9916-27689F939AB7}" type="presOf" srcId="{2A2D8E96-9A5A-4B98-A1F7-E3599D60606D}" destId="{A80C254A-14EE-4C80-8648-F61EFD509176}" srcOrd="0" destOrd="0" presId="urn:microsoft.com/office/officeart/2008/layout/AccentedPicture"/>
    <dgm:cxn modelId="{2E740E89-73EC-4DE5-BFBD-D12F2FEB887E}" srcId="{146BABA3-3515-4AC5-9FFE-8DF2A32D8F69}" destId="{2A2D8E96-9A5A-4B98-A1F7-E3599D60606D}" srcOrd="0" destOrd="0" parTransId="{871E6DC0-97F4-4674-B07E-04FA87EB3D0C}" sibTransId="{7C080AF8-B8A8-476F-B773-FBCEF5FD25AB}"/>
    <dgm:cxn modelId="{221074E4-43E7-4E02-B8AC-693A2FE2D6C7}" type="presOf" srcId="{146BABA3-3515-4AC5-9FFE-8DF2A32D8F69}" destId="{31A72F50-51D9-4513-B497-27F34CB0798D}" srcOrd="0" destOrd="0" presId="urn:microsoft.com/office/officeart/2008/layout/AccentedPicture"/>
    <dgm:cxn modelId="{21CFF297-A261-48EB-9760-EFAE44736377}" type="presParOf" srcId="{31A72F50-51D9-4513-B497-27F34CB0798D}" destId="{C39D1546-CE3B-4E6A-9D44-E5F6BC6A0C1D}" srcOrd="0" destOrd="0" presId="urn:microsoft.com/office/officeart/2008/layout/AccentedPicture"/>
    <dgm:cxn modelId="{2C087A90-0160-48D5-823E-473064EC6620}" type="presParOf" srcId="{31A72F50-51D9-4513-B497-27F34CB0798D}" destId="{A80C254A-14EE-4C80-8648-F61EFD509176}" srcOrd="1" destOrd="0" presId="urn:microsoft.com/office/officeart/2008/layout/AccentedPicture"/>
    <dgm:cxn modelId="{1F759069-11A4-4840-B9B1-BD92F492822E}" type="presParOf" srcId="{31A72F50-51D9-4513-B497-27F34CB0798D}" destId="{90B03010-352A-4057-B407-E7519D21BF0B}" srcOrd="2" destOrd="0" presId="urn:microsoft.com/office/officeart/2008/layout/AccentedPicture"/>
    <dgm:cxn modelId="{4F8698D7-1A86-4451-8C6C-46AF4C492A9D}" type="presParOf" srcId="{90B03010-352A-4057-B407-E7519D21BF0B}" destId="{CF79E17F-4514-4D9A-9875-4D4819556EF7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EFE4D6-FD9B-4097-A71C-CFC1E489DDC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AA253712-0648-48DB-BC7D-C14E54A90D67}">
      <dgm:prSet phldrT="[Κείμενο]"/>
      <dgm:spPr/>
      <dgm:t>
        <a:bodyPr/>
        <a:lstStyle/>
        <a:p>
          <a:r>
            <a:rPr lang="el-GR" dirty="0" smtClean="0">
              <a:solidFill>
                <a:srgbClr val="FFFF00"/>
              </a:solidFill>
            </a:rPr>
            <a:t>μπαμπάς</a:t>
          </a:r>
          <a:endParaRPr lang="el-GR" dirty="0">
            <a:solidFill>
              <a:srgbClr val="FFFF00"/>
            </a:solidFill>
          </a:endParaRPr>
        </a:p>
      </dgm:t>
    </dgm:pt>
    <dgm:pt modelId="{55897D7F-27AD-4CC9-B76B-B103E5C6B886}" type="parTrans" cxnId="{AD568B73-1112-4BCA-A444-C83B1FD267B0}">
      <dgm:prSet/>
      <dgm:spPr/>
      <dgm:t>
        <a:bodyPr/>
        <a:lstStyle/>
        <a:p>
          <a:endParaRPr lang="el-GR"/>
        </a:p>
      </dgm:t>
    </dgm:pt>
    <dgm:pt modelId="{B904A7C5-EB7B-43F8-8C78-B0A555BD613F}" type="sibTrans" cxnId="{AD568B73-1112-4BCA-A444-C83B1FD267B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E8894C6B-D724-4C1E-8A44-FAD6EC9985B0}" type="pres">
      <dgm:prSet presAssocID="{94EFE4D6-FD9B-4097-A71C-CFC1E489DDC9}" presName="Name0" presStyleCnt="0">
        <dgm:presLayoutVars>
          <dgm:dir/>
        </dgm:presLayoutVars>
      </dgm:prSet>
      <dgm:spPr/>
    </dgm:pt>
    <dgm:pt modelId="{3D5F5F46-C7FA-4F70-A6C2-B793FC78BCD9}" type="pres">
      <dgm:prSet presAssocID="{B904A7C5-EB7B-43F8-8C78-B0A555BD613F}" presName="picture_1" presStyleLbl="bgImgPlace1" presStyleIdx="0" presStyleCnt="1"/>
      <dgm:spPr/>
      <dgm:t>
        <a:bodyPr/>
        <a:lstStyle/>
        <a:p>
          <a:endParaRPr lang="el-GR"/>
        </a:p>
      </dgm:t>
    </dgm:pt>
    <dgm:pt modelId="{ECFB7688-7014-4A8D-A4C9-8BDC50D16DD1}" type="pres">
      <dgm:prSet presAssocID="{AA253712-0648-48DB-BC7D-C14E54A90D67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08A3C6-DE54-4F57-B4BA-76FBAEDAB9F9}" type="pres">
      <dgm:prSet presAssocID="{94EFE4D6-FD9B-4097-A71C-CFC1E489DDC9}" presName="maxNode" presStyleCnt="0"/>
      <dgm:spPr/>
    </dgm:pt>
    <dgm:pt modelId="{9303CE08-6436-4F0F-ABE3-870F434A85EC}" type="pres">
      <dgm:prSet presAssocID="{94EFE4D6-FD9B-4097-A71C-CFC1E489DDC9}" presName="Name33" presStyleCnt="0"/>
      <dgm:spPr/>
    </dgm:pt>
  </dgm:ptLst>
  <dgm:cxnLst>
    <dgm:cxn modelId="{AD568B73-1112-4BCA-A444-C83B1FD267B0}" srcId="{94EFE4D6-FD9B-4097-A71C-CFC1E489DDC9}" destId="{AA253712-0648-48DB-BC7D-C14E54A90D67}" srcOrd="0" destOrd="0" parTransId="{55897D7F-27AD-4CC9-B76B-B103E5C6B886}" sibTransId="{B904A7C5-EB7B-43F8-8C78-B0A555BD613F}"/>
    <dgm:cxn modelId="{91388472-BC11-4DD3-84D1-380F0887BA97}" type="presOf" srcId="{B904A7C5-EB7B-43F8-8C78-B0A555BD613F}" destId="{3D5F5F46-C7FA-4F70-A6C2-B793FC78BCD9}" srcOrd="0" destOrd="0" presId="urn:microsoft.com/office/officeart/2008/layout/AccentedPicture"/>
    <dgm:cxn modelId="{7FEFEED9-AE4A-438D-B2EC-04D060B98029}" type="presOf" srcId="{AA253712-0648-48DB-BC7D-C14E54A90D67}" destId="{ECFB7688-7014-4A8D-A4C9-8BDC50D16DD1}" srcOrd="0" destOrd="0" presId="urn:microsoft.com/office/officeart/2008/layout/AccentedPicture"/>
    <dgm:cxn modelId="{286D9846-DA86-42DB-B6B9-B3B1C19F70DD}" type="presOf" srcId="{94EFE4D6-FD9B-4097-A71C-CFC1E489DDC9}" destId="{E8894C6B-D724-4C1E-8A44-FAD6EC9985B0}" srcOrd="0" destOrd="0" presId="urn:microsoft.com/office/officeart/2008/layout/AccentedPicture"/>
    <dgm:cxn modelId="{FEB969A1-FB71-48AF-9027-F41C6F2323C9}" type="presParOf" srcId="{E8894C6B-D724-4C1E-8A44-FAD6EC9985B0}" destId="{3D5F5F46-C7FA-4F70-A6C2-B793FC78BCD9}" srcOrd="0" destOrd="0" presId="urn:microsoft.com/office/officeart/2008/layout/AccentedPicture"/>
    <dgm:cxn modelId="{0E4112D1-95D5-4010-898E-B96CFA9ED6CE}" type="presParOf" srcId="{E8894C6B-D724-4C1E-8A44-FAD6EC9985B0}" destId="{ECFB7688-7014-4A8D-A4C9-8BDC50D16DD1}" srcOrd="1" destOrd="0" presId="urn:microsoft.com/office/officeart/2008/layout/AccentedPicture"/>
    <dgm:cxn modelId="{1D6578DE-C295-4550-B406-978A69E509EB}" type="presParOf" srcId="{E8894C6B-D724-4C1E-8A44-FAD6EC9985B0}" destId="{1A08A3C6-DE54-4F57-B4BA-76FBAEDAB9F9}" srcOrd="2" destOrd="0" presId="urn:microsoft.com/office/officeart/2008/layout/AccentedPicture"/>
    <dgm:cxn modelId="{8F10412B-5BF1-4D4D-9C63-C067AC474152}" type="presParOf" srcId="{1A08A3C6-DE54-4F57-B4BA-76FBAEDAB9F9}" destId="{9303CE08-6436-4F0F-ABE3-870F434A85E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C2755-9769-489A-8F9A-CD9AF259ACE8}">
      <dsp:nvSpPr>
        <dsp:cNvPr id="0" name=""/>
        <dsp:cNvSpPr/>
      </dsp:nvSpPr>
      <dsp:spPr>
        <a:xfrm>
          <a:off x="0" y="77638"/>
          <a:ext cx="1455420" cy="185640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6E73E-5619-4219-9A58-53BC338FBD1D}">
      <dsp:nvSpPr>
        <dsp:cNvPr id="0" name=""/>
        <dsp:cNvSpPr/>
      </dsp:nvSpPr>
      <dsp:spPr>
        <a:xfrm>
          <a:off x="58216" y="820199"/>
          <a:ext cx="1120673" cy="11138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solidFill>
                <a:srgbClr val="FFFF00"/>
              </a:solidFill>
            </a:rPr>
            <a:t>     αδελφή</a:t>
          </a:r>
          <a:endParaRPr lang="el-GR" sz="2400" kern="1200" dirty="0">
            <a:solidFill>
              <a:srgbClr val="FFFF00"/>
            </a:solidFill>
          </a:endParaRPr>
        </a:p>
      </dsp:txBody>
      <dsp:txXfrm>
        <a:off x="58216" y="820199"/>
        <a:ext cx="1120673" cy="11138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D8921-B9EC-41A8-878C-020AB9B67176}">
      <dsp:nvSpPr>
        <dsp:cNvPr id="0" name=""/>
        <dsp:cNvSpPr/>
      </dsp:nvSpPr>
      <dsp:spPr>
        <a:xfrm>
          <a:off x="1430" y="0"/>
          <a:ext cx="1307920" cy="1668265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08D3C-6B98-491A-B2D4-EA11E67BB0C1}">
      <dsp:nvSpPr>
        <dsp:cNvPr id="0" name=""/>
        <dsp:cNvSpPr/>
      </dsp:nvSpPr>
      <dsp:spPr>
        <a:xfrm>
          <a:off x="200592" y="667306"/>
          <a:ext cx="1007098" cy="1000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rgbClr val="FFFF00"/>
              </a:solidFill>
            </a:rPr>
            <a:t>μπαμπάς</a:t>
          </a:r>
          <a:endParaRPr lang="el-GR" sz="1900" kern="1200" dirty="0">
            <a:solidFill>
              <a:srgbClr val="FFFF00"/>
            </a:solidFill>
          </a:endParaRPr>
        </a:p>
      </dsp:txBody>
      <dsp:txXfrm>
        <a:off x="200592" y="667306"/>
        <a:ext cx="1007098" cy="10009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02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74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33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17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84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6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79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65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54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576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451B-AED4-459E-9C84-AFDB828E13B3}" type="datetimeFigureOut">
              <a:rPr lang="el-GR" smtClean="0"/>
              <a:t>18/12/2021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2133-5DD4-45FB-BAC5-80B1782389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76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mqUBguhET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image" Target="../media/image14.jpg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image" Target="../media/image23.jpg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19" Type="http://schemas.openxmlformats.org/officeDocument/2006/relationships/image" Target="../media/image24.jpg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18" Type="http://schemas.openxmlformats.org/officeDocument/2006/relationships/diagramLayout" Target="../diagrams/layout16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diagramData" Target="../diagrams/data16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20" Type="http://schemas.openxmlformats.org/officeDocument/2006/relationships/diagramColors" Target="../diagrams/colors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19" Type="http://schemas.openxmlformats.org/officeDocument/2006/relationships/diagramQuickStyle" Target="../diagrams/quickStyle16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26" Type="http://schemas.microsoft.com/office/2007/relationships/diagramDrawing" Target="../diagrams/drawing21.xml"/><Relationship Id="rId39" Type="http://schemas.openxmlformats.org/officeDocument/2006/relationships/diagramQuickStyle" Target="../diagrams/quickStyle24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34" Type="http://schemas.openxmlformats.org/officeDocument/2006/relationships/diagramQuickStyle" Target="../diagrams/quickStyle23.xml"/><Relationship Id="rId42" Type="http://schemas.openxmlformats.org/officeDocument/2006/relationships/diagramData" Target="../diagrams/data25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5" Type="http://schemas.openxmlformats.org/officeDocument/2006/relationships/diagramColors" Target="../diagrams/colors21.xml"/><Relationship Id="rId33" Type="http://schemas.openxmlformats.org/officeDocument/2006/relationships/diagramLayout" Target="../diagrams/layout23.xml"/><Relationship Id="rId38" Type="http://schemas.openxmlformats.org/officeDocument/2006/relationships/diagramLayout" Target="../diagrams/layout24.xml"/><Relationship Id="rId46" Type="http://schemas.microsoft.com/office/2007/relationships/diagramDrawing" Target="../diagrams/drawing25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29" Type="http://schemas.openxmlformats.org/officeDocument/2006/relationships/diagramQuickStyle" Target="../diagrams/quickStyle22.xml"/><Relationship Id="rId41" Type="http://schemas.microsoft.com/office/2007/relationships/diagramDrawing" Target="../diagrams/drawing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24" Type="http://schemas.openxmlformats.org/officeDocument/2006/relationships/diagramQuickStyle" Target="../diagrams/quickStyle21.xml"/><Relationship Id="rId32" Type="http://schemas.openxmlformats.org/officeDocument/2006/relationships/diagramData" Target="../diagrams/data23.xml"/><Relationship Id="rId37" Type="http://schemas.openxmlformats.org/officeDocument/2006/relationships/diagramData" Target="../diagrams/data24.xml"/><Relationship Id="rId40" Type="http://schemas.openxmlformats.org/officeDocument/2006/relationships/diagramColors" Target="../diagrams/colors24.xml"/><Relationship Id="rId45" Type="http://schemas.openxmlformats.org/officeDocument/2006/relationships/diagramColors" Target="../diagrams/colors25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23" Type="http://schemas.openxmlformats.org/officeDocument/2006/relationships/diagramLayout" Target="../diagrams/layout21.xml"/><Relationship Id="rId28" Type="http://schemas.openxmlformats.org/officeDocument/2006/relationships/diagramLayout" Target="../diagrams/layout22.xml"/><Relationship Id="rId36" Type="http://schemas.microsoft.com/office/2007/relationships/diagramDrawing" Target="../diagrams/drawing23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31" Type="http://schemas.microsoft.com/office/2007/relationships/diagramDrawing" Target="../diagrams/drawing22.xml"/><Relationship Id="rId44" Type="http://schemas.openxmlformats.org/officeDocument/2006/relationships/diagramQuickStyle" Target="../diagrams/quickStyle25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Relationship Id="rId22" Type="http://schemas.openxmlformats.org/officeDocument/2006/relationships/diagramData" Target="../diagrams/data21.xml"/><Relationship Id="rId27" Type="http://schemas.openxmlformats.org/officeDocument/2006/relationships/diagramData" Target="../diagrams/data22.xml"/><Relationship Id="rId30" Type="http://schemas.openxmlformats.org/officeDocument/2006/relationships/diagramColors" Target="../diagrams/colors22.xml"/><Relationship Id="rId35" Type="http://schemas.openxmlformats.org/officeDocument/2006/relationships/diagramColors" Target="../diagrams/colors23.xml"/><Relationship Id="rId43" Type="http://schemas.openxmlformats.org/officeDocument/2006/relationships/diagramLayout" Target="../diagrams/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7" Type="http://schemas.openxmlformats.org/officeDocument/2006/relationships/image" Target="../media/image43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10962" y="332657"/>
            <a:ext cx="7361438" cy="936104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Ο Άγιος Βασίλης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36912"/>
            <a:ext cx="2986628" cy="38464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03648" y="14847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https://www.youtube.com/watch?v=wmqUBguhETk</a:t>
            </a:r>
            <a:endParaRPr lang="en-US" dirty="0" smtClean="0"/>
          </a:p>
          <a:p>
            <a:pPr algn="ctr"/>
            <a:r>
              <a:rPr lang="el-GR" dirty="0" smtClean="0"/>
              <a:t>          Βίντεο με τη ζωή του Αγίου Βασιλείου.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261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914" y="0"/>
            <a:ext cx="3098270" cy="36450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761" y="4038192"/>
            <a:ext cx="9500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Άγιος Βασίλειος κοιμήθηκε σε ηλικία 49 ετών 1-1-379. Πλήθος κόσμου</a:t>
            </a:r>
          </a:p>
          <a:p>
            <a:r>
              <a:rPr lang="el-GR" sz="2400" dirty="0" smtClean="0"/>
              <a:t>Πήγε στην κηδεία του/ όχι μόνο χριστιανοί αλλά και από άλλες θρησκείες.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5155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341602" cy="45377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-32647" y="453348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dirty="0"/>
              <a:t>Ά</a:t>
            </a:r>
            <a:r>
              <a:rPr lang="el-GR" sz="2400" dirty="0" smtClean="0"/>
              <a:t>γιος Βασίλης αγαπήθηκε τόσο πολύ από τον κόσμο που όλοι τον θέλουν δικό τους. Δεν είναι ένας γέρος, χοντρός και ασπρομάλλης  με κόκκινη στολή αλλά ένας αδύνατος , χλωμός, πολυδιαβασμένος, αυστηρός μα και συνάμα γλυκός Άγιος. Βρίσκεται κοντά στο Θεό, βλέπει κάθε πραγματική ανάγκη που έχουμε και προσπαθεί να μας βοηθήσει.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123" y="188640"/>
            <a:ext cx="5532060" cy="27660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081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677887"/>
            <a:ext cx="4811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Από  που κατάγεται ο Άγιος Βασίλης;</a:t>
            </a:r>
            <a:endParaRPr lang="el-GR" sz="2400" dirty="0"/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927061061"/>
              </p:ext>
            </p:extLst>
          </p:nvPr>
        </p:nvGraphicFramePr>
        <p:xfrm>
          <a:off x="0" y="1628800"/>
          <a:ext cx="3528392" cy="207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1105695953"/>
              </p:ext>
            </p:extLst>
          </p:nvPr>
        </p:nvGraphicFramePr>
        <p:xfrm>
          <a:off x="2771800" y="3789040"/>
          <a:ext cx="331236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2997536704"/>
              </p:ext>
            </p:extLst>
          </p:nvPr>
        </p:nvGraphicFramePr>
        <p:xfrm>
          <a:off x="5927892" y="4797152"/>
          <a:ext cx="3022034" cy="195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22209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688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Ποιοί έμαθαν τον Άγιο Βασίλειο τα πρώτα γράμματα;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Βάλε τους δίπλα του.</a:t>
            </a:r>
            <a:endParaRPr lang="el-GR" sz="24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88326325"/>
              </p:ext>
            </p:extLst>
          </p:nvPr>
        </p:nvGraphicFramePr>
        <p:xfrm>
          <a:off x="107504" y="1628800"/>
          <a:ext cx="1455420" cy="201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194615682"/>
              </p:ext>
            </p:extLst>
          </p:nvPr>
        </p:nvGraphicFramePr>
        <p:xfrm>
          <a:off x="2267744" y="1700808"/>
          <a:ext cx="1470660" cy="1988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984273972"/>
              </p:ext>
            </p:extLst>
          </p:nvPr>
        </p:nvGraphicFramePr>
        <p:xfrm>
          <a:off x="4107184" y="1772816"/>
          <a:ext cx="1474473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Διάγραμμα 9"/>
          <p:cNvGraphicFramePr/>
          <p:nvPr>
            <p:extLst>
              <p:ext uri="{D42A27DB-BD31-4B8C-83A1-F6EECF244321}">
                <p14:modId xmlns:p14="http://schemas.microsoft.com/office/powerpoint/2010/main" val="1206912127"/>
              </p:ext>
            </p:extLst>
          </p:nvPr>
        </p:nvGraphicFramePr>
        <p:xfrm>
          <a:off x="6057840" y="1379601"/>
          <a:ext cx="1754520" cy="223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869160"/>
            <a:ext cx="1508760" cy="1943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07158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9730"/>
            <a:ext cx="7098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Πως λεγότανε η π</a:t>
            </a:r>
            <a:r>
              <a:rPr lang="el-GR" sz="2400" dirty="0"/>
              <a:t>ό</a:t>
            </a:r>
            <a:r>
              <a:rPr lang="el-GR" sz="2400" dirty="0" smtClean="0"/>
              <a:t>λη που έφτιαξε ο Μέγας Βασίλειος;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Βάλε το σωστό όνομα πάνω από την εικόνα της πόλης.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41595"/>
            <a:ext cx="2757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err="1" smtClean="0">
                <a:solidFill>
                  <a:srgbClr val="FFFF00"/>
                </a:solidFill>
              </a:rPr>
              <a:t>Μακρινιάδα</a:t>
            </a:r>
            <a:endParaRPr lang="el-GR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5877272"/>
            <a:ext cx="2626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err="1" smtClean="0">
                <a:solidFill>
                  <a:srgbClr val="7030A0"/>
                </a:solidFill>
              </a:rPr>
              <a:t>Βασιλειάδα</a:t>
            </a:r>
            <a:endParaRPr lang="el-GR" sz="4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9560" y="5877272"/>
            <a:ext cx="2691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err="1" smtClean="0">
                <a:solidFill>
                  <a:srgbClr val="FF0000"/>
                </a:solidFill>
              </a:rPr>
              <a:t>Εμμελειάδα</a:t>
            </a:r>
            <a:endParaRPr lang="el-GR" sz="4000" dirty="0">
              <a:solidFill>
                <a:srgbClr val="FF0000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2" y="2383168"/>
            <a:ext cx="8066127" cy="2918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44270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Διάγραμμα 11"/>
          <p:cNvGraphicFramePr/>
          <p:nvPr>
            <p:extLst>
              <p:ext uri="{D42A27DB-BD31-4B8C-83A1-F6EECF244321}">
                <p14:modId xmlns:p14="http://schemas.microsoft.com/office/powerpoint/2010/main" val="2477422205"/>
              </p:ext>
            </p:extLst>
          </p:nvPr>
        </p:nvGraphicFramePr>
        <p:xfrm>
          <a:off x="7380312" y="4581128"/>
          <a:ext cx="1424940" cy="204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Διάγραμμα 9"/>
          <p:cNvGraphicFramePr/>
          <p:nvPr>
            <p:extLst>
              <p:ext uri="{D42A27DB-BD31-4B8C-83A1-F6EECF244321}">
                <p14:modId xmlns:p14="http://schemas.microsoft.com/office/powerpoint/2010/main" val="647861785"/>
              </p:ext>
            </p:extLst>
          </p:nvPr>
        </p:nvGraphicFramePr>
        <p:xfrm>
          <a:off x="6804248" y="3019816"/>
          <a:ext cx="2209800" cy="132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Διάγραμμα 15"/>
          <p:cNvGraphicFramePr/>
          <p:nvPr>
            <p:extLst>
              <p:ext uri="{D42A27DB-BD31-4B8C-83A1-F6EECF244321}">
                <p14:modId xmlns:p14="http://schemas.microsoft.com/office/powerpoint/2010/main" val="757082249"/>
              </p:ext>
            </p:extLst>
          </p:nvPr>
        </p:nvGraphicFramePr>
        <p:xfrm>
          <a:off x="7286885" y="892014"/>
          <a:ext cx="1296143" cy="1807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08520" y="35481"/>
            <a:ext cx="9721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Τι σχέση είχε ο καθένας με τον Άγιο Βασίλειο; Βάλε τις εικόνες δίπλα δίπλα.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0" y="1230640"/>
            <a:ext cx="1965960" cy="1478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19816"/>
            <a:ext cx="2103120" cy="13944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69" y="4797152"/>
            <a:ext cx="1539240" cy="18973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04775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165" y="104"/>
            <a:ext cx="7889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Πού βρίσκεται ο Άγιος Βασίλειος;</a:t>
            </a:r>
            <a:endParaRPr lang="el-GR" sz="4400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3754630052"/>
              </p:ext>
            </p:extLst>
          </p:nvPr>
        </p:nvGraphicFramePr>
        <p:xfrm>
          <a:off x="1618007" y="769546"/>
          <a:ext cx="3240360" cy="2886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Διάγραμμα 9"/>
          <p:cNvGraphicFramePr/>
          <p:nvPr>
            <p:extLst>
              <p:ext uri="{D42A27DB-BD31-4B8C-83A1-F6EECF244321}">
                <p14:modId xmlns:p14="http://schemas.microsoft.com/office/powerpoint/2010/main" val="1882672585"/>
              </p:ext>
            </p:extLst>
          </p:nvPr>
        </p:nvGraphicFramePr>
        <p:xfrm>
          <a:off x="4257092" y="3992104"/>
          <a:ext cx="2341223" cy="280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Διάγραμμα 8"/>
          <p:cNvGraphicFramePr/>
          <p:nvPr>
            <p:extLst>
              <p:ext uri="{D42A27DB-BD31-4B8C-83A1-F6EECF244321}">
                <p14:modId xmlns:p14="http://schemas.microsoft.com/office/powerpoint/2010/main" val="3122972146"/>
              </p:ext>
            </p:extLst>
          </p:nvPr>
        </p:nvGraphicFramePr>
        <p:xfrm>
          <a:off x="323528" y="4123161"/>
          <a:ext cx="3168352" cy="254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684890803"/>
              </p:ext>
            </p:extLst>
          </p:nvPr>
        </p:nvGraphicFramePr>
        <p:xfrm>
          <a:off x="6598315" y="769546"/>
          <a:ext cx="2543223" cy="3291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498190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" y="29728"/>
            <a:ext cx="2554580" cy="3289989"/>
          </a:xfrm>
          <a:prstGeom prst="rect">
            <a:avLst/>
          </a:prstGeom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18134"/>
              </p:ext>
            </p:extLst>
          </p:nvPr>
        </p:nvGraphicFramePr>
        <p:xfrm>
          <a:off x="82299" y="3789040"/>
          <a:ext cx="8486145" cy="25457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2905"/>
                <a:gridCol w="942905"/>
                <a:gridCol w="942905"/>
                <a:gridCol w="942905"/>
                <a:gridCol w="942905"/>
                <a:gridCol w="942905"/>
                <a:gridCol w="942905"/>
                <a:gridCol w="942905"/>
                <a:gridCol w="942905"/>
              </a:tblGrid>
              <a:tr h="1272889">
                <a:tc>
                  <a:txBody>
                    <a:bodyPr/>
                    <a:lstStyle/>
                    <a:p>
                      <a:endParaRPr lang="el-GR" sz="72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72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72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2889"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72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11769" y="2289472"/>
            <a:ext cx="2916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/>
              <a:t>Άγιος</a:t>
            </a:r>
          </a:p>
          <a:p>
            <a:pPr algn="ctr"/>
            <a:r>
              <a:rPr lang="el-GR" sz="4800" dirty="0" smtClean="0"/>
              <a:t>Βασίλειος</a:t>
            </a:r>
            <a:endParaRPr lang="el-GR" sz="4800" dirty="0"/>
          </a:p>
        </p:txBody>
      </p:sp>
      <p:sp>
        <p:nvSpPr>
          <p:cNvPr id="9" name="Ορθογώνιο 8"/>
          <p:cNvSpPr/>
          <p:nvPr/>
        </p:nvSpPr>
        <p:spPr>
          <a:xfrm>
            <a:off x="3771455" y="22107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γ</a:t>
            </a:r>
            <a:endParaRPr lang="el-GR" sz="4000" dirty="0"/>
          </a:p>
        </p:txBody>
      </p:sp>
      <p:sp>
        <p:nvSpPr>
          <p:cNvPr id="10" name="Ορθογώνιο 9"/>
          <p:cNvSpPr/>
          <p:nvPr/>
        </p:nvSpPr>
        <p:spPr>
          <a:xfrm>
            <a:off x="4719848" y="132935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ο</a:t>
            </a:r>
            <a:endParaRPr lang="el-GR" sz="4000" dirty="0"/>
          </a:p>
        </p:txBody>
      </p:sp>
      <p:sp>
        <p:nvSpPr>
          <p:cNvPr id="11" name="Ορθογώνιο 10"/>
          <p:cNvSpPr/>
          <p:nvPr/>
        </p:nvSpPr>
        <p:spPr>
          <a:xfrm>
            <a:off x="8172400" y="2492896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ο</a:t>
            </a:r>
            <a:endParaRPr lang="el-GR" sz="4000" dirty="0"/>
          </a:p>
        </p:txBody>
      </p:sp>
      <p:sp>
        <p:nvSpPr>
          <p:cNvPr id="12" name="Ορθογώνιο 11"/>
          <p:cNvSpPr/>
          <p:nvPr/>
        </p:nvSpPr>
        <p:spPr>
          <a:xfrm>
            <a:off x="7073380" y="261710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σ</a:t>
            </a:r>
            <a:endParaRPr lang="el-GR" sz="4000" dirty="0"/>
          </a:p>
        </p:txBody>
      </p:sp>
      <p:sp>
        <p:nvSpPr>
          <p:cNvPr id="13" name="Ορθογώνιο 12"/>
          <p:cNvSpPr/>
          <p:nvPr/>
        </p:nvSpPr>
        <p:spPr>
          <a:xfrm>
            <a:off x="3677843" y="1340768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400" dirty="0"/>
              <a:t>Ά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2735796" y="169600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Β</a:t>
            </a:r>
            <a:endParaRPr lang="el-GR" sz="4000" dirty="0"/>
          </a:p>
        </p:txBody>
      </p:sp>
      <p:sp>
        <p:nvSpPr>
          <p:cNvPr id="15" name="Ορθογώνιο 14"/>
          <p:cNvSpPr/>
          <p:nvPr/>
        </p:nvSpPr>
        <p:spPr>
          <a:xfrm>
            <a:off x="2735796" y="121752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ε</a:t>
            </a:r>
            <a:endParaRPr lang="el-GR" sz="4000" dirty="0"/>
          </a:p>
        </p:txBody>
      </p:sp>
      <p:sp>
        <p:nvSpPr>
          <p:cNvPr id="16" name="Ορθογώνιο 15"/>
          <p:cNvSpPr/>
          <p:nvPr/>
        </p:nvSpPr>
        <p:spPr>
          <a:xfrm>
            <a:off x="4719848" y="17187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ί</a:t>
            </a:r>
            <a:endParaRPr lang="el-GR" sz="4000" dirty="0"/>
          </a:p>
        </p:txBody>
      </p:sp>
      <p:sp>
        <p:nvSpPr>
          <p:cNvPr id="17" name="Ορθογώνιο 16"/>
          <p:cNvSpPr/>
          <p:nvPr/>
        </p:nvSpPr>
        <p:spPr>
          <a:xfrm>
            <a:off x="5808022" y="1327488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ι</a:t>
            </a:r>
          </a:p>
        </p:txBody>
      </p:sp>
      <p:sp>
        <p:nvSpPr>
          <p:cNvPr id="18" name="Ορθογώνιο 17"/>
          <p:cNvSpPr/>
          <p:nvPr/>
        </p:nvSpPr>
        <p:spPr>
          <a:xfrm>
            <a:off x="5652120" y="192456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α</a:t>
            </a:r>
            <a:endParaRPr lang="el-GR" sz="4000" dirty="0"/>
          </a:p>
        </p:txBody>
      </p:sp>
      <p:sp>
        <p:nvSpPr>
          <p:cNvPr id="19" name="Ορθογώνιο 18"/>
          <p:cNvSpPr/>
          <p:nvPr/>
        </p:nvSpPr>
        <p:spPr>
          <a:xfrm>
            <a:off x="6952800" y="1314208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ς</a:t>
            </a:r>
          </a:p>
        </p:txBody>
      </p:sp>
      <p:sp>
        <p:nvSpPr>
          <p:cNvPr id="20" name="Ορθογώνιο 19"/>
          <p:cNvSpPr/>
          <p:nvPr/>
        </p:nvSpPr>
        <p:spPr>
          <a:xfrm>
            <a:off x="6840252" y="192456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ι</a:t>
            </a:r>
            <a:endParaRPr lang="el-GR" sz="4000" dirty="0"/>
          </a:p>
        </p:txBody>
      </p:sp>
      <p:sp>
        <p:nvSpPr>
          <p:cNvPr id="21" name="Ορθογώνιο 20"/>
          <p:cNvSpPr/>
          <p:nvPr/>
        </p:nvSpPr>
        <p:spPr>
          <a:xfrm>
            <a:off x="8100392" y="1334360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λ</a:t>
            </a:r>
            <a:endParaRPr lang="el-GR" sz="4000" dirty="0"/>
          </a:p>
        </p:txBody>
      </p:sp>
      <p:sp>
        <p:nvSpPr>
          <p:cNvPr id="22" name="Ορθογώνιο 21"/>
          <p:cNvSpPr/>
          <p:nvPr/>
        </p:nvSpPr>
        <p:spPr>
          <a:xfrm>
            <a:off x="8028384" y="171872"/>
            <a:ext cx="79208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ς</a:t>
            </a:r>
            <a:endParaRPr lang="el-GR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1154" y="6396335"/>
            <a:ext cx="5501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Σχημάτισε το όνομα του </a:t>
            </a:r>
            <a:r>
              <a:rPr lang="el-GR" sz="2400" b="1" dirty="0" smtClean="0"/>
              <a:t>Αγίου</a:t>
            </a:r>
            <a:r>
              <a:rPr lang="el-GR" sz="2400" dirty="0" smtClean="0"/>
              <a:t> </a:t>
            </a:r>
            <a:r>
              <a:rPr lang="el-GR" sz="2400" b="1" dirty="0" smtClean="0"/>
              <a:t>Βασιλείου.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80504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59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Μετρώ πόσα κτίρια είχε η «</a:t>
            </a:r>
            <a:r>
              <a:rPr lang="el-GR" sz="2400" dirty="0" err="1" smtClean="0"/>
              <a:t>Βασιλειάδα</a:t>
            </a:r>
            <a:r>
              <a:rPr lang="el-GR" sz="2400" dirty="0" smtClean="0"/>
              <a:t>» και βάζω το σωστό αριθμό στο </a:t>
            </a:r>
          </a:p>
          <a:p>
            <a:pPr algn="ctr"/>
            <a:r>
              <a:rPr lang="el-GR" sz="2400" dirty="0" smtClean="0"/>
              <a:t>κουτάκι.</a:t>
            </a:r>
            <a:endParaRPr lang="el-GR" sz="2400" dirty="0"/>
          </a:p>
        </p:txBody>
      </p:sp>
      <p:graphicFrame>
        <p:nvGraphicFramePr>
          <p:cNvPr id="14" name="Διάγραμμα 13"/>
          <p:cNvGraphicFramePr/>
          <p:nvPr>
            <p:extLst>
              <p:ext uri="{D42A27DB-BD31-4B8C-83A1-F6EECF244321}">
                <p14:modId xmlns:p14="http://schemas.microsoft.com/office/powerpoint/2010/main" val="1998623968"/>
              </p:ext>
            </p:extLst>
          </p:nvPr>
        </p:nvGraphicFramePr>
        <p:xfrm>
          <a:off x="124676" y="735958"/>
          <a:ext cx="3384376" cy="120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Διάγραμμα 14"/>
          <p:cNvGraphicFramePr/>
          <p:nvPr>
            <p:extLst>
              <p:ext uri="{D42A27DB-BD31-4B8C-83A1-F6EECF244321}">
                <p14:modId xmlns:p14="http://schemas.microsoft.com/office/powerpoint/2010/main" val="3142249186"/>
              </p:ext>
            </p:extLst>
          </p:nvPr>
        </p:nvGraphicFramePr>
        <p:xfrm>
          <a:off x="101764" y="2204864"/>
          <a:ext cx="2286000" cy="12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Διάγραμμα 15"/>
          <p:cNvGraphicFramePr/>
          <p:nvPr>
            <p:extLst>
              <p:ext uri="{D42A27DB-BD31-4B8C-83A1-F6EECF244321}">
                <p14:modId xmlns:p14="http://schemas.microsoft.com/office/powerpoint/2010/main" val="561535839"/>
              </p:ext>
            </p:extLst>
          </p:nvPr>
        </p:nvGraphicFramePr>
        <p:xfrm>
          <a:off x="0" y="3789040"/>
          <a:ext cx="2286000" cy="12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9" name="Διάγραμμα 18"/>
          <p:cNvGraphicFramePr/>
          <p:nvPr>
            <p:extLst>
              <p:ext uri="{D42A27DB-BD31-4B8C-83A1-F6EECF244321}">
                <p14:modId xmlns:p14="http://schemas.microsoft.com/office/powerpoint/2010/main" val="3007719363"/>
              </p:ext>
            </p:extLst>
          </p:nvPr>
        </p:nvGraphicFramePr>
        <p:xfrm>
          <a:off x="6490700" y="598964"/>
          <a:ext cx="1973580" cy="1478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0" name="Διάγραμμα 19"/>
          <p:cNvGraphicFramePr/>
          <p:nvPr>
            <p:extLst>
              <p:ext uri="{D42A27DB-BD31-4B8C-83A1-F6EECF244321}">
                <p14:modId xmlns:p14="http://schemas.microsoft.com/office/powerpoint/2010/main" val="1894878915"/>
              </p:ext>
            </p:extLst>
          </p:nvPr>
        </p:nvGraphicFramePr>
        <p:xfrm>
          <a:off x="6660232" y="2204864"/>
          <a:ext cx="2095500" cy="139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1" name="Διάγραμμα 20"/>
          <p:cNvGraphicFramePr/>
          <p:nvPr>
            <p:extLst>
              <p:ext uri="{D42A27DB-BD31-4B8C-83A1-F6EECF244321}">
                <p14:modId xmlns:p14="http://schemas.microsoft.com/office/powerpoint/2010/main" val="3254177009"/>
              </p:ext>
            </p:extLst>
          </p:nvPr>
        </p:nvGraphicFramePr>
        <p:xfrm>
          <a:off x="6490700" y="3618726"/>
          <a:ext cx="2164080" cy="1348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2" name="Διάγραμμα 21"/>
          <p:cNvGraphicFramePr/>
          <p:nvPr>
            <p:extLst>
              <p:ext uri="{D42A27DB-BD31-4B8C-83A1-F6EECF244321}">
                <p14:modId xmlns:p14="http://schemas.microsoft.com/office/powerpoint/2010/main" val="2352773216"/>
              </p:ext>
            </p:extLst>
          </p:nvPr>
        </p:nvGraphicFramePr>
        <p:xfrm>
          <a:off x="6524988" y="5157192"/>
          <a:ext cx="1973580" cy="1478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7" name="Διάγραμμα 16"/>
          <p:cNvGraphicFramePr/>
          <p:nvPr>
            <p:extLst>
              <p:ext uri="{D42A27DB-BD31-4B8C-83A1-F6EECF244321}">
                <p14:modId xmlns:p14="http://schemas.microsoft.com/office/powerpoint/2010/main" val="599411944"/>
              </p:ext>
            </p:extLst>
          </p:nvPr>
        </p:nvGraphicFramePr>
        <p:xfrm>
          <a:off x="14856" y="5430012"/>
          <a:ext cx="2004060" cy="145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8" name="Διάγραμμα 17"/>
          <p:cNvGraphicFramePr/>
          <p:nvPr>
            <p:extLst>
              <p:ext uri="{D42A27DB-BD31-4B8C-83A1-F6EECF244321}">
                <p14:modId xmlns:p14="http://schemas.microsoft.com/office/powerpoint/2010/main" val="4165729279"/>
              </p:ext>
            </p:extLst>
          </p:nvPr>
        </p:nvGraphicFramePr>
        <p:xfrm>
          <a:off x="3151292" y="5430012"/>
          <a:ext cx="2240280" cy="1303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3" name="Πίνακας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9772"/>
              </p:ext>
            </p:extLst>
          </p:nvPr>
        </p:nvGraphicFramePr>
        <p:xfrm>
          <a:off x="3059832" y="3429000"/>
          <a:ext cx="2030728" cy="87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728"/>
              </a:tblGrid>
              <a:tr h="87987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Ορθογώνιο 2"/>
          <p:cNvSpPr/>
          <p:nvPr/>
        </p:nvSpPr>
        <p:spPr>
          <a:xfrm>
            <a:off x="2987824" y="1052736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/>
              <a:t>6</a:t>
            </a:r>
          </a:p>
        </p:txBody>
      </p:sp>
      <p:sp>
        <p:nvSpPr>
          <p:cNvPr id="24" name="Ορθογώνιο 23"/>
          <p:cNvSpPr/>
          <p:nvPr/>
        </p:nvSpPr>
        <p:spPr>
          <a:xfrm>
            <a:off x="2816188" y="2276872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 smtClean="0"/>
              <a:t>7</a:t>
            </a:r>
            <a:endParaRPr lang="el-GR" sz="4400" dirty="0"/>
          </a:p>
        </p:txBody>
      </p:sp>
      <p:sp>
        <p:nvSpPr>
          <p:cNvPr id="25" name="Ορθογώνιο 24"/>
          <p:cNvSpPr/>
          <p:nvPr/>
        </p:nvSpPr>
        <p:spPr>
          <a:xfrm>
            <a:off x="4936820" y="2276872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/>
              <a:t>8</a:t>
            </a:r>
          </a:p>
        </p:txBody>
      </p:sp>
      <p:sp>
        <p:nvSpPr>
          <p:cNvPr id="26" name="Ορθογώνιο 25"/>
          <p:cNvSpPr/>
          <p:nvPr/>
        </p:nvSpPr>
        <p:spPr>
          <a:xfrm>
            <a:off x="4932040" y="1100384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8584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2220"/>
            <a:ext cx="88006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Βάλε τρία βιβλία- δώρα μέσα στο σάκο του </a:t>
            </a:r>
            <a:r>
              <a:rPr lang="el-GR" sz="2400" dirty="0" err="1" smtClean="0">
                <a:solidFill>
                  <a:srgbClr val="FF0000"/>
                </a:solidFill>
              </a:rPr>
              <a:t>Αη</a:t>
            </a:r>
            <a:r>
              <a:rPr lang="el-GR" sz="2400" dirty="0" smtClean="0">
                <a:solidFill>
                  <a:srgbClr val="FF0000"/>
                </a:solidFill>
              </a:rPr>
              <a:t> Βασίλη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καθώς και τον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 αριθμό τρία.</a:t>
            </a:r>
          </a:p>
          <a:p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412776"/>
            <a:ext cx="4611577" cy="504056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144" y="2967525"/>
            <a:ext cx="1277856" cy="67407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96181"/>
            <a:ext cx="1080120" cy="1084942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208094"/>
            <a:ext cx="1417290" cy="141729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953" y="2689841"/>
            <a:ext cx="1532478" cy="124321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189" y="3845907"/>
            <a:ext cx="1228667" cy="966422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8172400" y="5952918"/>
            <a:ext cx="758949" cy="8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l-GR" sz="4400" dirty="0"/>
          </a:p>
        </p:txBody>
      </p:sp>
      <p:sp>
        <p:nvSpPr>
          <p:cNvPr id="10" name="Ορθογώνιο 9"/>
          <p:cNvSpPr/>
          <p:nvPr/>
        </p:nvSpPr>
        <p:spPr>
          <a:xfrm>
            <a:off x="7205426" y="5974662"/>
            <a:ext cx="758949" cy="8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0</a:t>
            </a:r>
            <a:endParaRPr lang="el-GR" sz="4400" dirty="0"/>
          </a:p>
        </p:txBody>
      </p:sp>
      <p:sp>
        <p:nvSpPr>
          <p:cNvPr id="11" name="Ορθογώνιο 10"/>
          <p:cNvSpPr/>
          <p:nvPr/>
        </p:nvSpPr>
        <p:spPr>
          <a:xfrm>
            <a:off x="6330625" y="5987206"/>
            <a:ext cx="758949" cy="8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3</a:t>
            </a:r>
            <a:endParaRPr lang="el-GR" sz="4400" dirty="0"/>
          </a:p>
        </p:txBody>
      </p:sp>
      <p:sp>
        <p:nvSpPr>
          <p:cNvPr id="12" name="Ορθογώνιο 11"/>
          <p:cNvSpPr/>
          <p:nvPr/>
        </p:nvSpPr>
        <p:spPr>
          <a:xfrm>
            <a:off x="5213145" y="5974662"/>
            <a:ext cx="758949" cy="8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1148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0680"/>
            <a:ext cx="4959424" cy="33062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4345" y="4221088"/>
            <a:ext cx="9370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Άγιος Βασίλειος γεννήθηκε στη Νεοκαισάρεια του Πόντου από πολύ</a:t>
            </a:r>
          </a:p>
          <a:p>
            <a:r>
              <a:rPr lang="el-GR" sz="2400" dirty="0"/>
              <a:t>π</a:t>
            </a:r>
            <a:r>
              <a:rPr lang="el-GR" sz="2400" dirty="0" smtClean="0"/>
              <a:t>λούσιους γονείς, τον Άγιο Βασίλειο και την Αγία </a:t>
            </a:r>
            <a:r>
              <a:rPr lang="el-GR" sz="2400" dirty="0" err="1" smtClean="0"/>
              <a:t>Εμμέλεια</a:t>
            </a:r>
            <a:r>
              <a:rPr lang="el-GR" sz="2400" dirty="0" smtClean="0"/>
              <a:t>. Είχε πολλά </a:t>
            </a:r>
          </a:p>
          <a:p>
            <a:r>
              <a:rPr lang="el-GR" sz="2400" dirty="0"/>
              <a:t>α</a:t>
            </a:r>
            <a:r>
              <a:rPr lang="el-GR" sz="2400" dirty="0" smtClean="0"/>
              <a:t>δέλφια. Οι περισσότεροι από την οικογένειά του είναι άγιοι. Μεγάλωσε</a:t>
            </a:r>
          </a:p>
          <a:p>
            <a:r>
              <a:rPr lang="el-GR" sz="2400" dirty="0"/>
              <a:t>σ</a:t>
            </a:r>
            <a:r>
              <a:rPr lang="el-GR" sz="2400" dirty="0" smtClean="0"/>
              <a:t>την Καισάρεια της Καππαδοκίας.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908720"/>
            <a:ext cx="3396936" cy="17861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1691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01077"/>
            <a:ext cx="5132774" cy="41103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4780896"/>
            <a:ext cx="93930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Την μόρφωσή του ανέλαβε η γιαγιά του, ο πατέρας του και η αδελφή του,</a:t>
            </a:r>
          </a:p>
          <a:p>
            <a:r>
              <a:rPr lang="el-GR" sz="2400" dirty="0" smtClean="0"/>
              <a:t>η οποία τον  επηρέασε καθοριστικά για να γίνει χριστιανός. Όταν </a:t>
            </a:r>
          </a:p>
          <a:p>
            <a:r>
              <a:rPr lang="el-GR" sz="2400" dirty="0" smtClean="0"/>
              <a:t>μεγάλωσε πήγε στην Καισάρεια και μετά στην Κωνσταντινούπολη και </a:t>
            </a:r>
          </a:p>
          <a:p>
            <a:r>
              <a:rPr lang="el-GR" sz="2400" dirty="0" smtClean="0"/>
              <a:t>στην Αθήνα για να σπουδάσει. </a:t>
            </a:r>
            <a:endParaRPr lang="el-GR" sz="2400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3020290708"/>
              </p:ext>
            </p:extLst>
          </p:nvPr>
        </p:nvGraphicFramePr>
        <p:xfrm>
          <a:off x="179512" y="176559"/>
          <a:ext cx="1455420" cy="201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169221971"/>
              </p:ext>
            </p:extLst>
          </p:nvPr>
        </p:nvGraphicFramePr>
        <p:xfrm>
          <a:off x="7755781" y="176558"/>
          <a:ext cx="1310781" cy="166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0572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740124" cy="38217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47700"/>
            <a:ext cx="4705300" cy="28231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95536" y="4869160"/>
            <a:ext cx="8052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Εκεί γνώρισε τον Άγιο </a:t>
            </a:r>
            <a:r>
              <a:rPr lang="el-GR" sz="2400" dirty="0" smtClean="0"/>
              <a:t>Γρηγόριο </a:t>
            </a:r>
            <a:r>
              <a:rPr lang="el-GR" sz="2400" smtClean="0"/>
              <a:t>το Θεολόγο</a:t>
            </a:r>
            <a:r>
              <a:rPr lang="el-GR" sz="2400" smtClean="0"/>
              <a:t> </a:t>
            </a:r>
            <a:r>
              <a:rPr lang="el-GR" sz="2400" dirty="0" smtClean="0"/>
              <a:t>και τον  μετέπειτα </a:t>
            </a:r>
          </a:p>
          <a:p>
            <a:r>
              <a:rPr lang="el-GR" sz="2400" dirty="0" smtClean="0"/>
              <a:t>αυτοκράτορα Ιουλιανό τον Παραβάτη.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5974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6672"/>
            <a:ext cx="3312368" cy="33123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293095"/>
            <a:ext cx="95214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Μετά τις σπουδές του επέστρεψε στην  Καισάρεια όπου έγινα δάσκαλος. </a:t>
            </a:r>
          </a:p>
          <a:p>
            <a:r>
              <a:rPr lang="el-GR" sz="2400" dirty="0" smtClean="0"/>
              <a:t>Βαφτίστηκε χριστιανός και αποφάσισε να γίνει ασκητής. Μοίρασε μεγάλο </a:t>
            </a:r>
          </a:p>
          <a:p>
            <a:r>
              <a:rPr lang="el-GR" sz="2400" dirty="0" smtClean="0"/>
              <a:t>μέρος της περιουσίας του στους φτωχούς  και  την εκκλησιά και ξεκίνησε </a:t>
            </a:r>
          </a:p>
          <a:p>
            <a:r>
              <a:rPr lang="el-GR" sz="2400" dirty="0" smtClean="0"/>
              <a:t>για να γνωρίσει μέρη ασκητών.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94872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0648"/>
            <a:ext cx="4033604" cy="40663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7504" y="4869160"/>
            <a:ext cx="9236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Όταν γύρισε στην Καισάρεια μοίρασε και την υπόλοιπη περιουσία του </a:t>
            </a:r>
          </a:p>
          <a:p>
            <a:r>
              <a:rPr lang="el-GR" sz="2400" dirty="0" smtClean="0"/>
              <a:t>στους φτωχούς και αποσύρθηκε σε ένα κτήμα. Η φήμη του ήταν τόσο </a:t>
            </a:r>
          </a:p>
          <a:p>
            <a:r>
              <a:rPr lang="el-GR" sz="2400" dirty="0"/>
              <a:t>μ</a:t>
            </a:r>
            <a:r>
              <a:rPr lang="el-GR" sz="2400" dirty="0" smtClean="0"/>
              <a:t>εγάλη που ο Επίσκοπος Ευσέβιος τον χειροτόνησε ιερέα. Όταν πέθανε </a:t>
            </a:r>
          </a:p>
          <a:p>
            <a:r>
              <a:rPr lang="el-GR" sz="2400" dirty="0" smtClean="0"/>
              <a:t>ο Ευσέβιος ανέλαβε τη θέση του.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351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1842"/>
            <a:ext cx="2827372" cy="3789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4278287"/>
            <a:ext cx="93868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dirty="0"/>
              <a:t>Μ</a:t>
            </a:r>
            <a:r>
              <a:rPr lang="el-GR" sz="2400" dirty="0" smtClean="0"/>
              <a:t>έγας Βασίλειος έγραψε πολλά βιβλία. Επειδή αγαπούσε και φρόντιζε</a:t>
            </a:r>
          </a:p>
          <a:p>
            <a:r>
              <a:rPr lang="el-GR" sz="2400" dirty="0"/>
              <a:t>ό</a:t>
            </a:r>
            <a:r>
              <a:rPr lang="el-GR" sz="2400" dirty="0" smtClean="0"/>
              <a:t>σους είχαν ανάγκη έφτιαξε ένα μεγάλο κοινωνικό και φιλανθρωπικό </a:t>
            </a:r>
          </a:p>
          <a:p>
            <a:r>
              <a:rPr lang="el-GR" sz="2400" dirty="0"/>
              <a:t>σ</a:t>
            </a:r>
            <a:r>
              <a:rPr lang="el-GR" sz="2400" dirty="0" smtClean="0"/>
              <a:t>ύστημα τη «</a:t>
            </a:r>
            <a:r>
              <a:rPr lang="el-GR" sz="2400" dirty="0" err="1" smtClean="0"/>
              <a:t>Βασιλειάδα</a:t>
            </a:r>
            <a:r>
              <a:rPr lang="el-GR" sz="2400" dirty="0" smtClean="0"/>
              <a:t>». Εκεί  λειτουργούσε ορφανοτροφείο, </a:t>
            </a:r>
          </a:p>
          <a:p>
            <a:r>
              <a:rPr lang="el-GR" sz="2400" dirty="0"/>
              <a:t>ν</a:t>
            </a:r>
            <a:r>
              <a:rPr lang="el-GR" sz="2400" dirty="0" smtClean="0"/>
              <a:t>οσοκομείο, γηροκομείο, ξενώνας, σχολεία κ.α.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6933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0"/>
            <a:ext cx="3163018" cy="4566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51520" y="508518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85361"/>
            <a:ext cx="94818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Όταν ο αυτοκράτορας Ιουλιανός σε μια εκστρατεία του πέρασε από την </a:t>
            </a:r>
          </a:p>
          <a:p>
            <a:r>
              <a:rPr lang="el-GR" sz="2400" dirty="0" smtClean="0"/>
              <a:t>Καισάρεια θύμωσε μαζί του και του είπε ότι όταν γυρίσει από τον πόλεμο</a:t>
            </a:r>
          </a:p>
          <a:p>
            <a:r>
              <a:rPr lang="el-GR" sz="2400" dirty="0" smtClean="0"/>
              <a:t>θα έκαιγε την πόλη. Ο </a:t>
            </a:r>
            <a:r>
              <a:rPr lang="el-GR" sz="2400" dirty="0"/>
              <a:t>ά</a:t>
            </a:r>
            <a:r>
              <a:rPr lang="el-GR" sz="2400" dirty="0" smtClean="0"/>
              <a:t>γιος Βασίλειος κάλεσε το λαό να μαζέψει χρήματα</a:t>
            </a:r>
          </a:p>
          <a:p>
            <a:r>
              <a:rPr lang="el-GR" sz="2400" dirty="0" smtClean="0"/>
              <a:t>και κοσμήματα για να του τα δώσουν και να ηρεμήσει. Μαζί με το λαό </a:t>
            </a:r>
          </a:p>
          <a:p>
            <a:r>
              <a:rPr lang="el-GR" sz="2400" dirty="0"/>
              <a:t>π</a:t>
            </a:r>
            <a:r>
              <a:rPr lang="el-GR" sz="2400" dirty="0" smtClean="0"/>
              <a:t>ροσευχήθηκαν στην Παναγία και ο Ιουλιανός σκοτώθηκε στη μάχη </a:t>
            </a:r>
          </a:p>
          <a:p>
            <a:r>
              <a:rPr lang="el-GR" sz="2400" dirty="0" smtClean="0"/>
              <a:t>από τον Άγιο Μερκούριο, προστάτη της Καισάρειας.</a:t>
            </a:r>
          </a:p>
        </p:txBody>
      </p:sp>
    </p:spTree>
    <p:extLst>
      <p:ext uri="{BB962C8B-B14F-4D97-AF65-F5344CB8AC3E}">
        <p14:creationId xmlns:p14="http://schemas.microsoft.com/office/powerpoint/2010/main" val="152369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51" y="260648"/>
            <a:ext cx="2512670" cy="36144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89757"/>
            <a:ext cx="3672408" cy="24349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4274910"/>
            <a:ext cx="95919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Εκείνη την εποχή ζούσε ένας ιερέας ο Άρειος, ο οποίος έλεγε ότι ο Χριστός </a:t>
            </a:r>
          </a:p>
          <a:p>
            <a:r>
              <a:rPr lang="el-GR" sz="2400" dirty="0" smtClean="0"/>
              <a:t>δεν είναι ο ίδιος ο Θεός. Αυτόν τον ιερέα πίστευε και ο επόμενος </a:t>
            </a:r>
          </a:p>
          <a:p>
            <a:r>
              <a:rPr lang="el-GR" sz="2400" dirty="0" smtClean="0"/>
              <a:t>βασιλιάς ο </a:t>
            </a:r>
            <a:r>
              <a:rPr lang="el-GR" sz="2400" dirty="0" err="1" smtClean="0"/>
              <a:t>Ουάλης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Ο Άρειος έκανε τον </a:t>
            </a:r>
            <a:r>
              <a:rPr lang="el-GR" sz="2400" dirty="0" err="1" smtClean="0"/>
              <a:t>Ουάλη</a:t>
            </a:r>
            <a:r>
              <a:rPr lang="el-GR" sz="2400" dirty="0" smtClean="0"/>
              <a:t> να θέλει να εξορίσει τον ‘</a:t>
            </a:r>
            <a:r>
              <a:rPr lang="el-GR" sz="2400" dirty="0" err="1" smtClean="0"/>
              <a:t>Αγιο</a:t>
            </a:r>
            <a:r>
              <a:rPr lang="el-GR" sz="2400" dirty="0" smtClean="0"/>
              <a:t> Βασίλειο</a:t>
            </a:r>
          </a:p>
          <a:p>
            <a:r>
              <a:rPr lang="el-GR" sz="2400" dirty="0" smtClean="0"/>
              <a:t>(ο οποίος τον πολεμούσε). Όταν όμως ο </a:t>
            </a:r>
            <a:r>
              <a:rPr lang="el-GR" sz="2400" dirty="0" err="1" smtClean="0"/>
              <a:t>Ουάλης</a:t>
            </a:r>
            <a:r>
              <a:rPr lang="el-GR" sz="2400" dirty="0" smtClean="0"/>
              <a:t> </a:t>
            </a:r>
            <a:r>
              <a:rPr lang="el-GR" sz="2400" dirty="0"/>
              <a:t>έ</a:t>
            </a:r>
            <a:r>
              <a:rPr lang="el-GR" sz="2400" dirty="0" smtClean="0"/>
              <a:t>γραφε την διαταγή </a:t>
            </a:r>
          </a:p>
          <a:p>
            <a:r>
              <a:rPr lang="el-GR" sz="2400" dirty="0" smtClean="0"/>
              <a:t>της εξορίας του, παρέλυσε το χέρι του και ο γιός του αρρώστησε.</a:t>
            </a:r>
          </a:p>
          <a:p>
            <a:r>
              <a:rPr lang="el-GR" sz="2400" dirty="0" smtClean="0"/>
              <a:t>Κάλεσαν τον Άγιο να προσευχηθεί και οι δύο έγιναν καλά.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908636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639</Words>
  <Application>Microsoft Office PowerPoint</Application>
  <PresentationFormat>Προβολή στην οθόνη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Ο Άγιος Βασίλης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Άγιος Βασίλης</dc:title>
  <dc:creator>user</dc:creator>
  <cp:lastModifiedBy>user</cp:lastModifiedBy>
  <cp:revision>35</cp:revision>
  <dcterms:created xsi:type="dcterms:W3CDTF">2020-12-14T08:53:47Z</dcterms:created>
  <dcterms:modified xsi:type="dcterms:W3CDTF">2021-12-18T09:01:00Z</dcterms:modified>
</cp:coreProperties>
</file>