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64" r:id="rId5"/>
    <p:sldId id="266" r:id="rId6"/>
    <p:sldId id="258" r:id="rId7"/>
    <p:sldId id="265" r:id="rId8"/>
    <p:sldId id="267" r:id="rId9"/>
    <p:sldId id="259" r:id="rId10"/>
    <p:sldId id="268" r:id="rId11"/>
    <p:sldId id="282" r:id="rId12"/>
    <p:sldId id="269" r:id="rId13"/>
    <p:sldId id="283" r:id="rId14"/>
    <p:sldId id="273" r:id="rId15"/>
    <p:sldId id="270" r:id="rId16"/>
    <p:sldId id="272" r:id="rId17"/>
    <p:sldId id="271" r:id="rId18"/>
    <p:sldId id="275" r:id="rId19"/>
    <p:sldId id="276" r:id="rId20"/>
    <p:sldId id="277" r:id="rId21"/>
    <p:sldId id="278" r:id="rId22"/>
    <p:sldId id="280" r:id="rId23"/>
    <p:sldId id="279" r:id="rId24"/>
    <p:sldId id="286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44F21F-CB40-4EFD-8AA5-976DD5F15207}" type="datetimeFigureOut">
              <a:rPr lang="el-GR" smtClean="0"/>
              <a:t>9/3/2022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0ECD77-FAE8-4ABB-8FC8-58A2CBE2CF40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260648"/>
            <a:ext cx="5337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Ταξίδι στην Ωκεανία</a:t>
            </a:r>
            <a:endParaRPr lang="el-GR" sz="48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7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94595" cy="38610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33430"/>
            <a:ext cx="5033768" cy="3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4"/>
            <a:ext cx="4755370" cy="31718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92" y="0"/>
            <a:ext cx="4202808" cy="373726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" y="3222502"/>
            <a:ext cx="5487544" cy="36354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18862"/>
            <a:ext cx="3059832" cy="37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3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" y="-26295"/>
            <a:ext cx="5617848" cy="31672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19" y="11424"/>
            <a:ext cx="3589081" cy="226544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00400"/>
            <a:ext cx="65608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236552" cy="302433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3275856" cy="323237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395"/>
            <a:ext cx="4283968" cy="360203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8" y="3429000"/>
            <a:ext cx="452323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4032448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5276527"/>
            <a:ext cx="3441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Νέα Ζηλανδία</a:t>
            </a:r>
          </a:p>
        </p:txBody>
      </p:sp>
    </p:spTree>
    <p:extLst>
      <p:ext uri="{BB962C8B-B14F-4D97-AF65-F5344CB8AC3E}">
        <p14:creationId xmlns:p14="http://schemas.microsoft.com/office/powerpoint/2010/main" val="305207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7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3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" y="-24008"/>
            <a:ext cx="5303520" cy="353568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88" y="3789040"/>
            <a:ext cx="5324612" cy="3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41" y="247367"/>
            <a:ext cx="7613831" cy="57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1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" y="1"/>
            <a:ext cx="5298920" cy="347195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8717"/>
            <a:ext cx="5508104" cy="36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670"/>
            <a:ext cx="914400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991066" cy="374441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92508"/>
            <a:ext cx="5652120" cy="37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5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579658" cy="335699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90" y="3573016"/>
            <a:ext cx="4927510" cy="32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9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432"/>
            <a:ext cx="5148065" cy="386104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3870960"/>
            <a:ext cx="530352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79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65" y="2751981"/>
            <a:ext cx="6089435" cy="410601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1187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670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480892" cy="4480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301208"/>
            <a:ext cx="52645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Παπούα- Νέα Γουινέα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98316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60" y="3590710"/>
            <a:ext cx="3845040" cy="302196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382"/>
            <a:ext cx="5292080" cy="351261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64" y="404664"/>
            <a:ext cx="53949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0046" cy="37170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794"/>
            <a:ext cx="914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49668"/>
            <a:ext cx="446449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4159" y="5733256"/>
            <a:ext cx="2699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Αυστραλία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44103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" y="-6840"/>
            <a:ext cx="5724128" cy="321431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45" y="2996952"/>
            <a:ext cx="467341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8"/>
            <a:ext cx="4907260" cy="369392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4711"/>
            <a:ext cx="4932040" cy="32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" y="0"/>
            <a:ext cx="4831543" cy="321297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32129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9094"/>
            <a:ext cx="5256584" cy="34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189528" cy="27809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8361"/>
            <a:ext cx="5315700" cy="39867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77" y="26304"/>
            <a:ext cx="4338923" cy="289406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19" y="3194684"/>
            <a:ext cx="4498837" cy="33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5841065" cy="388843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30252"/>
            <a:ext cx="4860032" cy="28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5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4" y="29696"/>
            <a:ext cx="5006312" cy="402650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07" y="36552"/>
            <a:ext cx="3148993" cy="209630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" y="4679765"/>
            <a:ext cx="3345576" cy="217823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2231"/>
            <a:ext cx="3419872" cy="227576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08" y="2348880"/>
            <a:ext cx="3480184" cy="20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7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9</Words>
  <Application>Microsoft Office PowerPoint</Application>
  <PresentationFormat>Προβολή στην οθόνη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11</cp:revision>
  <dcterms:created xsi:type="dcterms:W3CDTF">2022-03-02T18:09:46Z</dcterms:created>
  <dcterms:modified xsi:type="dcterms:W3CDTF">2022-03-09T15:51:17Z</dcterms:modified>
</cp:coreProperties>
</file>