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0E49FB-79E7-4EC4-92CE-7681151325A7}" type="datetimeFigureOut">
              <a:rPr lang="el-GR" smtClean="0"/>
              <a:t>22/2/2022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3EDA8A-3B81-4C47-B322-2E987659D6C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42900" y="5373216"/>
            <a:ext cx="8458200" cy="1222375"/>
          </a:xfrm>
        </p:spPr>
        <p:txBody>
          <a:bodyPr/>
          <a:lstStyle/>
          <a:p>
            <a:r>
              <a:rPr lang="el-GR" dirty="0" err="1" smtClean="0"/>
              <a:t>Ταξιδι</a:t>
            </a:r>
            <a:r>
              <a:rPr lang="el-GR" dirty="0" smtClean="0"/>
              <a:t> στην </a:t>
            </a:r>
            <a:r>
              <a:rPr lang="el-GR" dirty="0" err="1" smtClean="0"/>
              <a:t>Αφρικη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298"/>
            <a:ext cx="6336704" cy="67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3635896" cy="242043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296"/>
            <a:ext cx="5004048" cy="281477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" y="2091142"/>
            <a:ext cx="3674752" cy="20998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33073"/>
            <a:ext cx="2848970" cy="421194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" y="3796497"/>
            <a:ext cx="5112568" cy="32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4" y="11431"/>
            <a:ext cx="4439408" cy="29553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431"/>
            <a:ext cx="4536504" cy="295887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3429000"/>
            <a:ext cx="4464496" cy="30106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00" y="3352812"/>
            <a:ext cx="4751369" cy="31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47" y="-18288"/>
            <a:ext cx="5589453" cy="31592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81062"/>
            <a:ext cx="4499992" cy="35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8516" cy="393305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43" y="0"/>
            <a:ext cx="4862825" cy="30331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73" y="3789040"/>
            <a:ext cx="4551895" cy="29557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17470"/>
            <a:ext cx="2438400" cy="16230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" y="4152841"/>
            <a:ext cx="4005088" cy="27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889960" cy="46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041"/>
            <a:ext cx="9144000" cy="48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" y="0"/>
            <a:ext cx="4187958" cy="31409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8208912" cy="386639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0564"/>
            <a:ext cx="4606280" cy="29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" y="2598950"/>
            <a:ext cx="6372200" cy="424647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5" y="116632"/>
            <a:ext cx="3696495" cy="24823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2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5745" cy="249289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940152" cy="396010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3" y="1318456"/>
            <a:ext cx="4634029" cy="28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852908" cy="256490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-132546"/>
            <a:ext cx="4363211" cy="32724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-6852"/>
            <a:ext cx="4392488" cy="302102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75" y="3573016"/>
            <a:ext cx="547497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" y="4082966"/>
            <a:ext cx="3412968" cy="268117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3717032" cy="371703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408040" cy="34080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129136" cy="31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92504"/>
            <a:ext cx="3733800" cy="24841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240156" cy="29257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676"/>
            <a:ext cx="5120640" cy="283464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54660" cy="40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" y="-1"/>
            <a:ext cx="4472552" cy="298170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64397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690966" cy="312535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41" y="2304395"/>
            <a:ext cx="3380791" cy="22524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92" y="4442543"/>
            <a:ext cx="3661424" cy="24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8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8" y="0"/>
            <a:ext cx="5493432" cy="366228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23320"/>
            <a:ext cx="5335488" cy="33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6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3</Words>
  <Application>Microsoft Office PowerPoint</Application>
  <PresentationFormat>Προβολή στην οθόνη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Διαστημικό</vt:lpstr>
      <vt:lpstr>Ταξιδι στην Αφρικη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Ταξιδι στην Αφρικη</dc:title>
  <dc:creator>user</dc:creator>
  <cp:lastModifiedBy>user</cp:lastModifiedBy>
  <cp:revision>5</cp:revision>
  <dcterms:created xsi:type="dcterms:W3CDTF">2022-02-22T21:09:06Z</dcterms:created>
  <dcterms:modified xsi:type="dcterms:W3CDTF">2022-02-22T21:55:17Z</dcterms:modified>
</cp:coreProperties>
</file>