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7" r:id="rId12"/>
    <p:sldId id="274" r:id="rId13"/>
    <p:sldId id="273" r:id="rId14"/>
    <p:sldId id="259" r:id="rId15"/>
    <p:sldId id="275" r:id="rId16"/>
    <p:sldId id="261" r:id="rId17"/>
    <p:sldId id="262" r:id="rId18"/>
    <p:sldId id="263" r:id="rId19"/>
    <p:sldId id="264" r:id="rId20"/>
    <p:sldId id="265" r:id="rId21"/>
    <p:sldId id="287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0463BD-6A5E-42AD-B180-788D654AD9B4}" type="datetimeFigureOut">
              <a:rPr lang="el-GR" smtClean="0"/>
              <a:t>27/2/2022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EF09E6-D48E-4BAD-AC26-FAFD3A5D7B2D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836711"/>
            <a:ext cx="5179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Ταξίδι στην Αμερική</a:t>
            </a:r>
            <a:endParaRPr lang="el-GR" sz="4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527376" cy="45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6180"/>
            <a:ext cx="4809728" cy="322151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44" y="0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1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97" y="0"/>
            <a:ext cx="358089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8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406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486916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Μισισιπής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05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8" y="12584"/>
            <a:ext cx="6889416" cy="4595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5445224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Γέλοουστοουν ΗΠΑ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932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72"/>
            <a:ext cx="5824397" cy="334933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62" y="3323065"/>
            <a:ext cx="5541038" cy="35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7150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15719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Νησιά του Πάσχα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292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331671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4" y="3450336"/>
            <a:ext cx="5111496" cy="3407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1124744"/>
            <a:ext cx="281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Γεωγλυφικά</a:t>
            </a:r>
            <a:r>
              <a:rPr lang="el-GR" dirty="0" smtClean="0"/>
              <a:t> πεδιάδα Νάζκα</a:t>
            </a:r>
          </a:p>
          <a:p>
            <a:r>
              <a:rPr lang="el-GR" dirty="0"/>
              <a:t> </a:t>
            </a:r>
            <a:r>
              <a:rPr lang="el-GR" dirty="0" smtClean="0"/>
              <a:t>   Ίνκας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686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92" y="26328"/>
            <a:ext cx="9144000" cy="6081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623731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Μάτσου </a:t>
            </a:r>
            <a:r>
              <a:rPr lang="el-GR" dirty="0" err="1" smtClean="0"/>
              <a:t>Πίτσου</a:t>
            </a:r>
            <a:r>
              <a:rPr lang="el-GR" dirty="0" smtClean="0"/>
              <a:t> Ίνκας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5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350000" cy="440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44522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Χριστός Ρίο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093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2160" cy="338184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725144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Καρναβάλι Ρίο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290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" y="-28282"/>
            <a:ext cx="4703432" cy="259741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74" y="2060848"/>
            <a:ext cx="5612025" cy="3591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119675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Αμαζόνιος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192"/>
            <a:ext cx="4499992" cy="28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86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47638"/>
            <a:ext cx="6676231" cy="5010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6237312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Τικάλ</a:t>
            </a:r>
            <a:r>
              <a:rPr lang="el-GR" dirty="0" smtClean="0"/>
              <a:t> Μάγια Γουατεμάλα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2825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576" y="7598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Αζντέκοι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0081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" y="20568"/>
            <a:ext cx="3705616" cy="494815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56" y="3429000"/>
            <a:ext cx="5572403" cy="34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9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4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01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44" y="2942584"/>
            <a:ext cx="3915416" cy="391541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35424"/>
            <a:ext cx="5207992" cy="38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83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110"/>
            <a:ext cx="5184576" cy="68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4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-29720"/>
            <a:ext cx="5880718" cy="266663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56030"/>
            <a:ext cx="5735960" cy="43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0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6416" cy="297519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98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47"/>
            <a:ext cx="9144000" cy="64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0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"/>
            <a:ext cx="6983668" cy="3929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581128"/>
            <a:ext cx="428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Καταράκτες</a:t>
            </a:r>
            <a:r>
              <a:rPr lang="el-GR" dirty="0" smtClean="0"/>
              <a:t> </a:t>
            </a:r>
            <a:r>
              <a:rPr lang="el-GR" dirty="0" err="1" smtClean="0"/>
              <a:t>Ιγκουάζου</a:t>
            </a:r>
            <a:r>
              <a:rPr lang="el-GR" dirty="0" smtClean="0"/>
              <a:t>  Αργεντινή Βραζιλία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4109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79341" cy="35010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9" y="3789040"/>
            <a:ext cx="461497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9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8632" cy="386104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58" y="3645024"/>
            <a:ext cx="5048841" cy="320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48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7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" y="116632"/>
            <a:ext cx="5949540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1988840"/>
            <a:ext cx="2848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Φαράγγι </a:t>
            </a:r>
            <a:r>
              <a:rPr lang="el-GR" dirty="0" err="1" smtClean="0"/>
              <a:t>Κόλκα</a:t>
            </a:r>
            <a:r>
              <a:rPr lang="el-GR" dirty="0" smtClean="0"/>
              <a:t> </a:t>
            </a:r>
            <a:r>
              <a:rPr lang="el-GR" dirty="0" err="1" smtClean="0"/>
              <a:t>Κοταχουάσι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Περού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426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105400" cy="3406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136" y="444062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Περίτο</a:t>
            </a:r>
            <a:r>
              <a:rPr lang="el-GR" dirty="0" smtClean="0"/>
              <a:t> </a:t>
            </a:r>
            <a:r>
              <a:rPr lang="el-GR" dirty="0" err="1" smtClean="0"/>
              <a:t>Μονέρο</a:t>
            </a:r>
            <a:r>
              <a:rPr lang="el-GR" dirty="0" smtClean="0"/>
              <a:t> Αργεντινή Παταγονία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9040"/>
            <a:ext cx="5622307" cy="307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4941168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Γη του Πυρός Παταγονία </a:t>
            </a:r>
          </a:p>
          <a:p>
            <a:r>
              <a:rPr lang="el-GR" dirty="0" smtClean="0"/>
              <a:t>Αργεντινή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627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9712"/>
            <a:ext cx="5105400" cy="3832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1946142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Νησιά  </a:t>
            </a:r>
            <a:r>
              <a:rPr lang="el-GR" dirty="0" err="1" smtClean="0"/>
              <a:t>Καλαπάγκος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921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5105400" cy="3406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2520" y="188640"/>
            <a:ext cx="526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Σάλαρ</a:t>
            </a:r>
            <a:r>
              <a:rPr lang="el-GR" dirty="0" smtClean="0"/>
              <a:t> ντε </a:t>
            </a:r>
            <a:r>
              <a:rPr lang="el-GR" dirty="0" err="1" smtClean="0"/>
              <a:t>Ουγιούνι</a:t>
            </a:r>
            <a:r>
              <a:rPr lang="el-GR" dirty="0" smtClean="0"/>
              <a:t> Βολιβία- η μεγαλύτερη ξερή λίμνη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76812"/>
            <a:ext cx="5105400" cy="3688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2852936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Τιτικάκα/ Περού Βολιβία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593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8" y="13704"/>
            <a:ext cx="6060349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5013176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Χαβάη Παραλία </a:t>
            </a:r>
            <a:r>
              <a:rPr lang="el-GR" dirty="0" err="1" smtClean="0"/>
              <a:t>Γουακίκι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47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337835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25140"/>
            <a:ext cx="5105400" cy="3832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2" y="5548064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Παλεορότα</a:t>
            </a:r>
            <a:r>
              <a:rPr lang="el-GR" dirty="0" smtClean="0"/>
              <a:t>/ Πάρκο απολιθωμάτων</a:t>
            </a:r>
          </a:p>
          <a:p>
            <a:r>
              <a:rPr lang="el-GR" dirty="0" smtClean="0"/>
              <a:t>Βραζιλία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764704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Χνάρια δεινοσαύρων Βολιβία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393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Προσαρμοσμένο 2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C6E58F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69</Words>
  <Application>Microsoft Office PowerPoint</Application>
  <PresentationFormat>Προβολή στην οθόνη (4:3)</PresentationFormat>
  <Paragraphs>25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Διαστημικό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7</cp:revision>
  <dcterms:created xsi:type="dcterms:W3CDTF">2022-02-27T16:10:08Z</dcterms:created>
  <dcterms:modified xsi:type="dcterms:W3CDTF">2022-02-27T17:26:52Z</dcterms:modified>
</cp:coreProperties>
</file>