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5160"/>
            <a:ext cx="18288000" cy="10236679"/>
          </a:xfrm>
          <a:custGeom>
            <a:avLst/>
            <a:gdLst/>
            <a:ahLst/>
            <a:cxnLst/>
            <a:rect r="r" b="b" t="t" l="l"/>
            <a:pathLst>
              <a:path h="10236679" w="18288000">
                <a:moveTo>
                  <a:pt x="0" y="0"/>
                </a:moveTo>
                <a:lnTo>
                  <a:pt x="18288000" y="0"/>
                </a:lnTo>
                <a:lnTo>
                  <a:pt x="18288000" y="10236680"/>
                </a:lnTo>
                <a:lnTo>
                  <a:pt x="0" y="10236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43033"/>
            <a:ext cx="18288000" cy="10417215"/>
          </a:xfrm>
          <a:custGeom>
            <a:avLst/>
            <a:gdLst/>
            <a:ahLst/>
            <a:cxnLst/>
            <a:rect r="r" b="b" t="t" l="l"/>
            <a:pathLst>
              <a:path h="10417215" w="18288000">
                <a:moveTo>
                  <a:pt x="0" y="0"/>
                </a:moveTo>
                <a:lnTo>
                  <a:pt x="18288000" y="0"/>
                </a:lnTo>
                <a:lnTo>
                  <a:pt x="18288000" y="10417215"/>
                </a:lnTo>
                <a:lnTo>
                  <a:pt x="0" y="1041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381" y="0"/>
            <a:ext cx="18344763" cy="10287000"/>
          </a:xfrm>
          <a:custGeom>
            <a:avLst/>
            <a:gdLst/>
            <a:ahLst/>
            <a:cxnLst/>
            <a:rect r="r" b="b" t="t" l="l"/>
            <a:pathLst>
              <a:path h="10287000" w="18344763">
                <a:moveTo>
                  <a:pt x="0" y="0"/>
                </a:moveTo>
                <a:lnTo>
                  <a:pt x="18344762" y="0"/>
                </a:lnTo>
                <a:lnTo>
                  <a:pt x="18344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518" y="0"/>
            <a:ext cx="18192964" cy="10287000"/>
          </a:xfrm>
          <a:custGeom>
            <a:avLst/>
            <a:gdLst/>
            <a:ahLst/>
            <a:cxnLst/>
            <a:rect r="r" b="b" t="t" l="l"/>
            <a:pathLst>
              <a:path h="10287000" w="18192964">
                <a:moveTo>
                  <a:pt x="0" y="0"/>
                </a:moveTo>
                <a:lnTo>
                  <a:pt x="18192964" y="0"/>
                </a:lnTo>
                <a:lnTo>
                  <a:pt x="181929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0639"/>
            <a:ext cx="18288000" cy="10185722"/>
          </a:xfrm>
          <a:custGeom>
            <a:avLst/>
            <a:gdLst/>
            <a:ahLst/>
            <a:cxnLst/>
            <a:rect r="r" b="b" t="t" l="l"/>
            <a:pathLst>
              <a:path h="10185722" w="18288000">
                <a:moveTo>
                  <a:pt x="0" y="0"/>
                </a:moveTo>
                <a:lnTo>
                  <a:pt x="18288000" y="0"/>
                </a:lnTo>
                <a:lnTo>
                  <a:pt x="18288000" y="10185722"/>
                </a:lnTo>
                <a:lnTo>
                  <a:pt x="0" y="10185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401" y="0"/>
            <a:ext cx="18239198" cy="10287000"/>
          </a:xfrm>
          <a:custGeom>
            <a:avLst/>
            <a:gdLst/>
            <a:ahLst/>
            <a:cxnLst/>
            <a:rect r="r" b="b" t="t" l="l"/>
            <a:pathLst>
              <a:path h="10287000" w="18239198">
                <a:moveTo>
                  <a:pt x="0" y="0"/>
                </a:moveTo>
                <a:lnTo>
                  <a:pt x="18239198" y="0"/>
                </a:lnTo>
                <a:lnTo>
                  <a:pt x="182391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0767"/>
            <a:ext cx="18288000" cy="10347767"/>
          </a:xfrm>
          <a:custGeom>
            <a:avLst/>
            <a:gdLst/>
            <a:ahLst/>
            <a:cxnLst/>
            <a:rect r="r" b="b" t="t" l="l"/>
            <a:pathLst>
              <a:path h="10347767" w="18288000">
                <a:moveTo>
                  <a:pt x="0" y="0"/>
                </a:moveTo>
                <a:lnTo>
                  <a:pt x="18288000" y="0"/>
                </a:lnTo>
                <a:lnTo>
                  <a:pt x="18288000" y="10347767"/>
                </a:lnTo>
                <a:lnTo>
                  <a:pt x="0" y="10347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DAGahn5SlxM</dc:identifier>
  <dcterms:modified xsi:type="dcterms:W3CDTF">2011-08-01T06:04:30Z</dcterms:modified>
  <cp:revision>1</cp:revision>
</cp:coreProperties>
</file>