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E61E0-F4A3-4CF5-ABBA-8D507CE1E76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C635010-8664-48C8-9275-86414A43520F}">
      <dgm:prSet phldrT="[Κείμενο]"/>
      <dgm:spPr/>
      <dgm:t>
        <a:bodyPr/>
        <a:lstStyle/>
        <a:p>
          <a:r>
            <a:rPr lang="el-GR" dirty="0" smtClean="0"/>
            <a:t>Τον θεό </a:t>
          </a:r>
          <a:r>
            <a:rPr lang="el-GR" dirty="0" smtClean="0">
              <a:hlinkClick xmlns:r="http://schemas.openxmlformats.org/officeDocument/2006/relationships" r:id="" action="ppaction://noaction">
                <a:snd r:embed="rId6" name="explode.wav" builtIn="1"/>
              </a:hlinkClick>
            </a:rPr>
            <a:t>Απόλλωνα</a:t>
          </a:r>
          <a:endParaRPr lang="el-GR" dirty="0"/>
        </a:p>
      </dgm:t>
    </dgm:pt>
    <dgm:pt modelId="{9DFD93B1-2A13-46BA-9DE5-FA1F51B0677D}" type="parTrans" cxnId="{6BE4B324-0F7D-4A3F-B049-8D2239A462BF}">
      <dgm:prSet/>
      <dgm:spPr/>
      <dgm:t>
        <a:bodyPr/>
        <a:lstStyle/>
        <a:p>
          <a:endParaRPr lang="el-GR"/>
        </a:p>
      </dgm:t>
    </dgm:pt>
    <dgm:pt modelId="{296A5A51-3826-43D1-84F6-A44C889EB69A}" type="sibTrans" cxnId="{6BE4B324-0F7D-4A3F-B049-8D2239A462BF}">
      <dgm:prSet/>
      <dgm:spPr/>
      <dgm:t>
        <a:bodyPr/>
        <a:lstStyle/>
        <a:p>
          <a:endParaRPr lang="el-GR"/>
        </a:p>
      </dgm:t>
    </dgm:pt>
    <dgm:pt modelId="{86CE1F9C-3CC3-4D65-B085-05F4D37A0C7C}">
      <dgm:prSet phldrT="[Κείμενο]"/>
      <dgm:spPr/>
      <dgm:t>
        <a:bodyPr/>
        <a:lstStyle/>
        <a:p>
          <a:r>
            <a:rPr lang="el-GR" dirty="0" smtClean="0"/>
            <a:t>Τον θεό </a:t>
          </a:r>
          <a:r>
            <a:rPr lang="el-GR" dirty="0" smtClean="0">
              <a:hlinkClick xmlns:r="http://schemas.openxmlformats.org/officeDocument/2006/relationships" r:id="" action="ppaction://noaction">
                <a:snd r:embed="rId6" name="explode.wav" builtIn="1"/>
              </a:hlinkClick>
            </a:rPr>
            <a:t>Δία</a:t>
          </a:r>
          <a:endParaRPr lang="el-GR" dirty="0"/>
        </a:p>
      </dgm:t>
    </dgm:pt>
    <dgm:pt modelId="{F22926D1-62AD-4B71-8703-7F91AAA521B3}" type="parTrans" cxnId="{6C0C6071-9AD4-42E8-9E23-A1E754BA968C}">
      <dgm:prSet/>
      <dgm:spPr/>
      <dgm:t>
        <a:bodyPr/>
        <a:lstStyle/>
        <a:p>
          <a:endParaRPr lang="el-GR"/>
        </a:p>
      </dgm:t>
    </dgm:pt>
    <dgm:pt modelId="{8865E404-182C-4363-8624-9D714DFDB5C4}" type="sibTrans" cxnId="{6C0C6071-9AD4-42E8-9E23-A1E754BA968C}">
      <dgm:prSet/>
      <dgm:spPr/>
      <dgm:t>
        <a:bodyPr/>
        <a:lstStyle/>
        <a:p>
          <a:endParaRPr lang="el-GR"/>
        </a:p>
      </dgm:t>
    </dgm:pt>
    <dgm:pt modelId="{7F8262DA-34B2-4C50-B412-8B861A2B37A0}">
      <dgm:prSet phldrT="[Κείμενο]"/>
      <dgm:spPr/>
      <dgm:t>
        <a:bodyPr/>
        <a:lstStyle/>
        <a:p>
          <a:r>
            <a:rPr lang="el-GR" dirty="0" smtClean="0"/>
            <a:t>Τον ξάδερφο του τον </a:t>
          </a:r>
          <a:r>
            <a:rPr lang="el-GR" dirty="0" smtClean="0">
              <a:hlinkClick xmlns:r="http://schemas.openxmlformats.org/officeDocument/2006/relationships" r:id="" action="ppaction://noaction">
                <a:snd r:embed="rId7" name="applause.wav" builtIn="1"/>
              </a:hlinkClick>
            </a:rPr>
            <a:t>Ευρυσθέα</a:t>
          </a:r>
          <a:endParaRPr lang="el-GR" dirty="0"/>
        </a:p>
      </dgm:t>
    </dgm:pt>
    <dgm:pt modelId="{BE158064-F1E4-46BC-9E63-B91BB900245C}" type="parTrans" cxnId="{781BE02D-4F30-408D-8A43-EB7EE5DA963B}">
      <dgm:prSet/>
      <dgm:spPr/>
      <dgm:t>
        <a:bodyPr/>
        <a:lstStyle/>
        <a:p>
          <a:endParaRPr lang="el-GR"/>
        </a:p>
      </dgm:t>
    </dgm:pt>
    <dgm:pt modelId="{F43EB99E-405E-4FFB-8F2D-70F2E309F12C}" type="sibTrans" cxnId="{781BE02D-4F30-408D-8A43-EB7EE5DA963B}">
      <dgm:prSet/>
      <dgm:spPr/>
      <dgm:t>
        <a:bodyPr/>
        <a:lstStyle/>
        <a:p>
          <a:endParaRPr lang="el-GR"/>
        </a:p>
      </dgm:t>
    </dgm:pt>
    <dgm:pt modelId="{4EB2B854-51B3-4B8B-8A2D-A278625D35C8}" type="pres">
      <dgm:prSet presAssocID="{814E61E0-F4A3-4CF5-ABBA-8D507CE1E76F}" presName="linearFlow" presStyleCnt="0">
        <dgm:presLayoutVars>
          <dgm:dir/>
          <dgm:resizeHandles val="exact"/>
        </dgm:presLayoutVars>
      </dgm:prSet>
      <dgm:spPr/>
    </dgm:pt>
    <dgm:pt modelId="{A057B8B1-8A8C-4E52-973C-876D9C360B6A}" type="pres">
      <dgm:prSet presAssocID="{CC635010-8664-48C8-9275-86414A43520F}" presName="composite" presStyleCnt="0"/>
      <dgm:spPr/>
    </dgm:pt>
    <dgm:pt modelId="{A1039F2A-CF92-43B4-BA91-660FC11658C3}" type="pres">
      <dgm:prSet presAssocID="{CC635010-8664-48C8-9275-86414A43520F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7A468F-9C37-4490-885B-234F27D4ED09}" type="pres">
      <dgm:prSet presAssocID="{CC635010-8664-48C8-9275-86414A43520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DDC356A-BAD7-4F9A-89CF-F0B9D75FD4F1}" type="pres">
      <dgm:prSet presAssocID="{296A5A51-3826-43D1-84F6-A44C889EB69A}" presName="spacing" presStyleCnt="0"/>
      <dgm:spPr/>
    </dgm:pt>
    <dgm:pt modelId="{20D200AC-207B-417F-875F-DC9AD28A542C}" type="pres">
      <dgm:prSet presAssocID="{86CE1F9C-3CC3-4D65-B085-05F4D37A0C7C}" presName="composite" presStyleCnt="0"/>
      <dgm:spPr/>
    </dgm:pt>
    <dgm:pt modelId="{585CFDB9-FD26-4272-9314-1932E4D24019}" type="pres">
      <dgm:prSet presAssocID="{86CE1F9C-3CC3-4D65-B085-05F4D37A0C7C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66945E6-44E0-4F41-B88C-0E585EBCAB62}" type="pres">
      <dgm:prSet presAssocID="{86CE1F9C-3CC3-4D65-B085-05F4D37A0C7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C160ED-7E2C-4303-84F1-84148618AE4C}" type="pres">
      <dgm:prSet presAssocID="{8865E404-182C-4363-8624-9D714DFDB5C4}" presName="spacing" presStyleCnt="0"/>
      <dgm:spPr/>
    </dgm:pt>
    <dgm:pt modelId="{38F112DD-2F48-46BE-A5BB-FEE0AEE8972D}" type="pres">
      <dgm:prSet presAssocID="{7F8262DA-34B2-4C50-B412-8B861A2B37A0}" presName="composite" presStyleCnt="0"/>
      <dgm:spPr/>
    </dgm:pt>
    <dgm:pt modelId="{B8BC7B8C-C2C7-4EA3-BC52-72FF89A560C8}" type="pres">
      <dgm:prSet presAssocID="{7F8262DA-34B2-4C50-B412-8B861A2B37A0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E7F36F2-FA7D-48DB-87EC-808AB7B87184}" type="pres">
      <dgm:prSet presAssocID="{7F8262DA-34B2-4C50-B412-8B861A2B37A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6C42B62-B89E-438C-8F5A-0F4854AB1B73}" type="presOf" srcId="{7F8262DA-34B2-4C50-B412-8B861A2B37A0}" destId="{4E7F36F2-FA7D-48DB-87EC-808AB7B87184}" srcOrd="0" destOrd="0" presId="urn:microsoft.com/office/officeart/2005/8/layout/vList3"/>
    <dgm:cxn modelId="{39AB0418-9BA5-45A1-8969-AD18226D7582}" type="presOf" srcId="{CC635010-8664-48C8-9275-86414A43520F}" destId="{237A468F-9C37-4490-885B-234F27D4ED09}" srcOrd="0" destOrd="0" presId="urn:microsoft.com/office/officeart/2005/8/layout/vList3"/>
    <dgm:cxn modelId="{B988E6A5-86C2-483C-B785-ED780612E188}" type="presOf" srcId="{86CE1F9C-3CC3-4D65-B085-05F4D37A0C7C}" destId="{F66945E6-44E0-4F41-B88C-0E585EBCAB62}" srcOrd="0" destOrd="0" presId="urn:microsoft.com/office/officeart/2005/8/layout/vList3"/>
    <dgm:cxn modelId="{781BE02D-4F30-408D-8A43-EB7EE5DA963B}" srcId="{814E61E0-F4A3-4CF5-ABBA-8D507CE1E76F}" destId="{7F8262DA-34B2-4C50-B412-8B861A2B37A0}" srcOrd="2" destOrd="0" parTransId="{BE158064-F1E4-46BC-9E63-B91BB900245C}" sibTransId="{F43EB99E-405E-4FFB-8F2D-70F2E309F12C}"/>
    <dgm:cxn modelId="{A75D6D8B-3B28-4CB3-949F-4ED4C5A0453C}" type="presOf" srcId="{814E61E0-F4A3-4CF5-ABBA-8D507CE1E76F}" destId="{4EB2B854-51B3-4B8B-8A2D-A278625D35C8}" srcOrd="0" destOrd="0" presId="urn:microsoft.com/office/officeart/2005/8/layout/vList3"/>
    <dgm:cxn modelId="{6BE4B324-0F7D-4A3F-B049-8D2239A462BF}" srcId="{814E61E0-F4A3-4CF5-ABBA-8D507CE1E76F}" destId="{CC635010-8664-48C8-9275-86414A43520F}" srcOrd="0" destOrd="0" parTransId="{9DFD93B1-2A13-46BA-9DE5-FA1F51B0677D}" sibTransId="{296A5A51-3826-43D1-84F6-A44C889EB69A}"/>
    <dgm:cxn modelId="{6C0C6071-9AD4-42E8-9E23-A1E754BA968C}" srcId="{814E61E0-F4A3-4CF5-ABBA-8D507CE1E76F}" destId="{86CE1F9C-3CC3-4D65-B085-05F4D37A0C7C}" srcOrd="1" destOrd="0" parTransId="{F22926D1-62AD-4B71-8703-7F91AAA521B3}" sibTransId="{8865E404-182C-4363-8624-9D714DFDB5C4}"/>
    <dgm:cxn modelId="{4B02F8B8-9FF2-44A5-8110-66A4069A202A}" type="presParOf" srcId="{4EB2B854-51B3-4B8B-8A2D-A278625D35C8}" destId="{A057B8B1-8A8C-4E52-973C-876D9C360B6A}" srcOrd="0" destOrd="0" presId="urn:microsoft.com/office/officeart/2005/8/layout/vList3"/>
    <dgm:cxn modelId="{A447F04F-C39D-4F55-912A-73D705D94CFF}" type="presParOf" srcId="{A057B8B1-8A8C-4E52-973C-876D9C360B6A}" destId="{A1039F2A-CF92-43B4-BA91-660FC11658C3}" srcOrd="0" destOrd="0" presId="urn:microsoft.com/office/officeart/2005/8/layout/vList3"/>
    <dgm:cxn modelId="{D77DBA11-FCE9-43A1-A8F6-1B5D3F2870E7}" type="presParOf" srcId="{A057B8B1-8A8C-4E52-973C-876D9C360B6A}" destId="{237A468F-9C37-4490-885B-234F27D4ED09}" srcOrd="1" destOrd="0" presId="urn:microsoft.com/office/officeart/2005/8/layout/vList3"/>
    <dgm:cxn modelId="{A5E88FA6-4A1E-456B-9B15-7B8A4F964F9B}" type="presParOf" srcId="{4EB2B854-51B3-4B8B-8A2D-A278625D35C8}" destId="{4DDC356A-BAD7-4F9A-89CF-F0B9D75FD4F1}" srcOrd="1" destOrd="0" presId="urn:microsoft.com/office/officeart/2005/8/layout/vList3"/>
    <dgm:cxn modelId="{7CFD7707-85E4-4623-AF3E-CACFF7BF4DB6}" type="presParOf" srcId="{4EB2B854-51B3-4B8B-8A2D-A278625D35C8}" destId="{20D200AC-207B-417F-875F-DC9AD28A542C}" srcOrd="2" destOrd="0" presId="urn:microsoft.com/office/officeart/2005/8/layout/vList3"/>
    <dgm:cxn modelId="{B9AC5383-2616-483D-B937-BB0227A39EF4}" type="presParOf" srcId="{20D200AC-207B-417F-875F-DC9AD28A542C}" destId="{585CFDB9-FD26-4272-9314-1932E4D24019}" srcOrd="0" destOrd="0" presId="urn:microsoft.com/office/officeart/2005/8/layout/vList3"/>
    <dgm:cxn modelId="{8F2B8D0C-FE5F-4F31-9909-CE6F30B9CF48}" type="presParOf" srcId="{20D200AC-207B-417F-875F-DC9AD28A542C}" destId="{F66945E6-44E0-4F41-B88C-0E585EBCAB62}" srcOrd="1" destOrd="0" presId="urn:microsoft.com/office/officeart/2005/8/layout/vList3"/>
    <dgm:cxn modelId="{2475BD19-CBBD-4A96-B2FB-A2E23E7D5A08}" type="presParOf" srcId="{4EB2B854-51B3-4B8B-8A2D-A278625D35C8}" destId="{2AC160ED-7E2C-4303-84F1-84148618AE4C}" srcOrd="3" destOrd="0" presId="urn:microsoft.com/office/officeart/2005/8/layout/vList3"/>
    <dgm:cxn modelId="{E86C0F3A-DA6A-4282-9A96-E9193F41A143}" type="presParOf" srcId="{4EB2B854-51B3-4B8B-8A2D-A278625D35C8}" destId="{38F112DD-2F48-46BE-A5BB-FEE0AEE8972D}" srcOrd="4" destOrd="0" presId="urn:microsoft.com/office/officeart/2005/8/layout/vList3"/>
    <dgm:cxn modelId="{AF5085D4-BED4-4003-9AA3-3EA34A2A1804}" type="presParOf" srcId="{38F112DD-2F48-46BE-A5BB-FEE0AEE8972D}" destId="{B8BC7B8C-C2C7-4EA3-BC52-72FF89A560C8}" srcOrd="0" destOrd="0" presId="urn:microsoft.com/office/officeart/2005/8/layout/vList3"/>
    <dgm:cxn modelId="{80D48D18-73B0-452C-BE53-7A50FC2EE37E}" type="presParOf" srcId="{38F112DD-2F48-46BE-A5BB-FEE0AEE8972D}" destId="{4E7F36F2-FA7D-48DB-87EC-808AB7B87184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E88C-E287-4BD1-8309-5B447F612076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4C77D3-018B-4E39-A07B-CD988D922FB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E88C-E287-4BD1-8309-5B447F612076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77D3-018B-4E39-A07B-CD988D922FB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E88C-E287-4BD1-8309-5B447F612076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77D3-018B-4E39-A07B-CD988D922FB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E88C-E287-4BD1-8309-5B447F612076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4C77D3-018B-4E39-A07B-CD988D922FB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E88C-E287-4BD1-8309-5B447F612076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77D3-018B-4E39-A07B-CD988D922FB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E88C-E287-4BD1-8309-5B447F612076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77D3-018B-4E39-A07B-CD988D922FB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E88C-E287-4BD1-8309-5B447F612076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4C77D3-018B-4E39-A07B-CD988D922FB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E88C-E287-4BD1-8309-5B447F612076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77D3-018B-4E39-A07B-CD988D922FB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E88C-E287-4BD1-8309-5B447F612076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77D3-018B-4E39-A07B-CD988D922FB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E88C-E287-4BD1-8309-5B447F612076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77D3-018B-4E39-A07B-CD988D922FB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E88C-E287-4BD1-8309-5B447F612076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77D3-018B-4E39-A07B-CD988D922FB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23E88C-E287-4BD1-8309-5B447F612076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4C77D3-018B-4E39-A07B-CD988D922FB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audio" Target="../media/audio3.wav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"/>
            <a:ext cx="5357818" cy="1214422"/>
          </a:xfrm>
        </p:spPr>
        <p:txBody>
          <a:bodyPr/>
          <a:lstStyle/>
          <a:p>
            <a:r>
              <a:rPr lang="el-GR" dirty="0" smtClean="0"/>
              <a:t>Κουίζ γνώσεων</a:t>
            </a:r>
            <a:endParaRPr lang="el-GR" dirty="0"/>
          </a:p>
        </p:txBody>
      </p:sp>
      <p:pic>
        <p:nvPicPr>
          <p:cNvPr id="4" name="3 - Εικόνα" descr="unnam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10" y="214290"/>
            <a:ext cx="3929090" cy="4762500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785786" y="3857628"/>
            <a:ext cx="45464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Ας ξεκινήσουμε</a:t>
            </a:r>
            <a:endParaRPr lang="el-G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- Δεξιό βέλος">
            <a:hlinkClick r:id="" action="ppaction://hlinkshowjump?jump=nextslide" highlightClick="1">
              <a:snd r:embed="rId3" name="click.wav" builtIn="1"/>
            </a:hlinkClick>
          </p:cNvPr>
          <p:cNvSpPr/>
          <p:nvPr/>
        </p:nvSpPr>
        <p:spPr>
          <a:xfrm>
            <a:off x="5572132" y="5500678"/>
            <a:ext cx="2500330" cy="135732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786446" y="592933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l-GR" sz="3200" dirty="0" smtClean="0"/>
              <a:t>ΠΑΜΕ!!</a:t>
            </a:r>
            <a:endParaRPr lang="el-GR" sz="3200" dirty="0"/>
          </a:p>
        </p:txBody>
      </p:sp>
      <p:sp>
        <p:nvSpPr>
          <p:cNvPr id="9" name="8 - TextBox"/>
          <p:cNvSpPr txBox="1"/>
          <p:nvPr/>
        </p:nvSpPr>
        <p:spPr>
          <a:xfrm>
            <a:off x="571472" y="500063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Βρες τη σωστή απάντηση και πάρε χειροκρότημα!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28596" y="57148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Ποιος ήταν ο αδερφός του Ηρακλή?</a:t>
            </a:r>
            <a:endParaRPr lang="el-GR" sz="3200" dirty="0"/>
          </a:p>
        </p:txBody>
      </p:sp>
      <p:sp>
        <p:nvSpPr>
          <p:cNvPr id="6" name="5 - Ελλειψοειδής επεξήγηση">
            <a:hlinkClick r:id="" action="ppaction://noaction">
              <a:snd r:embed="rId2" name="explode.wav" builtIn="1"/>
            </a:hlinkClick>
          </p:cNvPr>
          <p:cNvSpPr/>
          <p:nvPr/>
        </p:nvSpPr>
        <p:spPr>
          <a:xfrm>
            <a:off x="785786" y="1857364"/>
            <a:ext cx="3214710" cy="2500330"/>
          </a:xfrm>
          <a:prstGeom prst="wedgeEllipse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Ελλειψοειδής επεξήγηση">
            <a:hlinkClick r:id="" action="ppaction://noaction">
              <a:snd r:embed="rId3" name="applause.wav" builtIn="1"/>
            </a:hlinkClick>
          </p:cNvPr>
          <p:cNvSpPr/>
          <p:nvPr/>
        </p:nvSpPr>
        <p:spPr>
          <a:xfrm>
            <a:off x="5072066" y="1643050"/>
            <a:ext cx="3429024" cy="2643206"/>
          </a:xfrm>
          <a:prstGeom prst="wedgeEllipse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1142976" y="285749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Ο Αμφιτρύωνας</a:t>
            </a:r>
            <a:endParaRPr lang="el-GR" sz="28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500694" y="278605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Ο Ιφικλής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hera.gif">
            <a:hlinkClick r:id="" action="ppaction://noaction">
              <a:snd r:embed="rId2" name="applause.wav" builtIn="1"/>
            </a:hlinkClick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43050"/>
            <a:ext cx="2781300" cy="4343400"/>
          </a:xfrm>
        </p:spPr>
      </p:pic>
      <p:pic>
        <p:nvPicPr>
          <p:cNvPr id="7" name="6 - Θέση περιεχομένου" descr="demeter.gif">
            <a:hlinkClick r:id="" action="ppaction://noaction">
              <a:snd r:embed="rId4" name="explode.wav" builtIn="1"/>
            </a:hlinkClick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286116" y="1714488"/>
            <a:ext cx="2781300" cy="4343400"/>
          </a:xfrm>
        </p:spPr>
      </p:pic>
      <p:sp>
        <p:nvSpPr>
          <p:cNvPr id="5" name="4 - TextBox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Από ποία θεά ήπιε γάλα ο Ηρακλής ώστε να γίνει ανίκητος?</a:t>
            </a:r>
            <a:endParaRPr lang="el-GR" sz="2800" dirty="0"/>
          </a:p>
        </p:txBody>
      </p:sp>
      <p:pic>
        <p:nvPicPr>
          <p:cNvPr id="8" name="7 - Εικόνα" descr="8a46240fd9ecfa8d9b1df3e559b8a92f--greek-costumes-greek-history.jpg">
            <a:hlinkClick r:id="" action="ppaction://noaction">
              <a:snd r:embed="rId4" name="explode.wav" builtIn="1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1714488"/>
            <a:ext cx="2714612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Ελλειψοειδής επεξήγηση">
            <a:hlinkClick r:id="" action="ppaction://noaction" highlightClick="1">
              <a:snd r:embed="rId2" name="explode.wav" builtIn="1"/>
            </a:hlinkClick>
          </p:cNvPr>
          <p:cNvSpPr/>
          <p:nvPr/>
        </p:nvSpPr>
        <p:spPr>
          <a:xfrm>
            <a:off x="214282" y="3571876"/>
            <a:ext cx="3429024" cy="3000396"/>
          </a:xfrm>
          <a:prstGeom prst="wedgeEllipseCallou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Ελλειψοειδής επεξήγηση">
            <a:hlinkClick r:id="" action="ppaction://noaction" highlightClick="1">
              <a:snd r:embed="rId4" name="applause.wav" builtIn="1"/>
            </a:hlinkClick>
          </p:cNvPr>
          <p:cNvSpPr/>
          <p:nvPr/>
        </p:nvSpPr>
        <p:spPr>
          <a:xfrm>
            <a:off x="1071538" y="928670"/>
            <a:ext cx="3714776" cy="2286016"/>
          </a:xfrm>
          <a:prstGeom prst="wedgeEllipseCallou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Ελλειψοειδής επεξήγηση">
            <a:hlinkClick r:id="" action="ppaction://noaction" highlightClick="1">
              <a:snd r:embed="rId2" name="explode.wav" builtIn="1"/>
            </a:hlinkClick>
          </p:cNvPr>
          <p:cNvSpPr/>
          <p:nvPr/>
        </p:nvSpPr>
        <p:spPr>
          <a:xfrm>
            <a:off x="3786182" y="3714752"/>
            <a:ext cx="3429024" cy="2857520"/>
          </a:xfrm>
          <a:prstGeom prst="wedgeEllipseCallou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Ελλειψοειδής επεξήγηση">
            <a:hlinkClick r:id="" action="ppaction://noaction" highlightClick="1">
              <a:snd r:embed="rId2" name="explode.wav" builtIn="1"/>
            </a:hlinkClick>
          </p:cNvPr>
          <p:cNvSpPr/>
          <p:nvPr/>
        </p:nvSpPr>
        <p:spPr>
          <a:xfrm>
            <a:off x="5143504" y="1000108"/>
            <a:ext cx="3571900" cy="2428892"/>
          </a:xfrm>
          <a:prstGeom prst="wedgeEllipseCallout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0" y="428604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Τι έστειλε η Ήρα για να πνίξουν τον Ηρακλή και τον Ιφικλή?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Θέση περιεχομένου" descr="unnamed (1).gif">
            <a:hlinkClick r:id="" action="ppaction://noaction" highlightClick="1">
              <a:snd r:embed="rId2" name="applause.wav" builtIn="1"/>
            </a:hlinkClick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643570" y="2143116"/>
            <a:ext cx="3214710" cy="3941762"/>
          </a:xfrm>
        </p:spPr>
      </p:pic>
      <p:pic>
        <p:nvPicPr>
          <p:cNvPr id="10" name="9 - Θέση περιεχομένου" descr="το-άτομο-συγκλόνισε-τις-έκφραση-που-συγκλονίζε-t-προσώπου-oh-ο-θεός-μου-115802716.jpg">
            <a:hlinkClick r:id="" action="ppaction://noaction" highlightClick="1">
              <a:snd r:embed="rId4" name="explode.wav" builtIn="1"/>
            </a:hlinkClick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1000918" y="2143116"/>
            <a:ext cx="3356767" cy="3929090"/>
          </a:xfrm>
        </p:spPr>
      </p:pic>
      <p:sp>
        <p:nvSpPr>
          <p:cNvPr id="7" name="6 - TextBox"/>
          <p:cNvSpPr txBox="1"/>
          <p:nvPr/>
        </p:nvSpPr>
        <p:spPr>
          <a:xfrm>
            <a:off x="0" y="357166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Ποιος σκότωσε τα δύο φίδια που έστειλε η θεά Ήρα?</a:t>
            </a:r>
            <a:endParaRPr lang="el-GR" sz="2800" dirty="0"/>
          </a:p>
        </p:txBody>
      </p:sp>
      <p:sp>
        <p:nvSpPr>
          <p:cNvPr id="9" name="8 - TextBox"/>
          <p:cNvSpPr txBox="1"/>
          <p:nvPr/>
        </p:nvSpPr>
        <p:spPr>
          <a:xfrm>
            <a:off x="5786446" y="1214422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l-G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Ο Ηρακλής</a:t>
            </a:r>
            <a:endParaRPr lang="el-G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142976" y="1214422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l-G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Ο Ιφικλής</a:t>
            </a:r>
            <a:endParaRPr lang="el-GR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572000" y="857232"/>
            <a:ext cx="4292241" cy="63976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l-GR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Η </a:t>
            </a:r>
            <a:r>
              <a:rPr lang="el-GR" sz="4000" b="1" cap="none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θεα</a:t>
            </a:r>
            <a:r>
              <a:rPr lang="el-GR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l-GR" sz="4000" b="1" cap="none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Ηρα</a:t>
            </a:r>
            <a:endParaRPr lang="el-GR" sz="4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642910" y="785794"/>
            <a:ext cx="34307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Η </a:t>
            </a:r>
            <a:r>
              <a:rPr lang="el-GR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θεα</a:t>
            </a:r>
            <a:r>
              <a:rPr lang="el-GR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l-GR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δημητρα</a:t>
            </a:r>
            <a:endParaRPr lang="el-GR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" name="15 - Θέση περιεχομένου" descr="9c23e23614f5c89a328a86c9a3156c27.gif">
            <a:hlinkClick r:id="" action="ppaction://noaction" highlightClick="1">
              <a:snd r:embed="rId2" name="explode.wav" builtIn="1"/>
            </a:hlinkClick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857224" y="1785926"/>
            <a:ext cx="3040885" cy="4158475"/>
          </a:xfrm>
        </p:spPr>
      </p:pic>
      <p:pic>
        <p:nvPicPr>
          <p:cNvPr id="18" name="17 - Θέση περιεχομένου" descr="GodsHera01-goog.jpg">
            <a:hlinkClick r:id="" action="ppaction://noaction" highlightClick="1">
              <a:snd r:embed="rId4" name="applause.wav" builtIn="1"/>
            </a:hlinkClick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 r="2052" b="5589"/>
          <a:stretch>
            <a:fillRect/>
          </a:stretch>
        </p:blipFill>
        <p:spPr>
          <a:xfrm>
            <a:off x="4786314" y="1785926"/>
            <a:ext cx="2928958" cy="4214605"/>
          </a:xfrm>
        </p:spPr>
      </p:pic>
      <p:sp>
        <p:nvSpPr>
          <p:cNvPr id="19" name="18 - TextBox"/>
          <p:cNvSpPr txBox="1"/>
          <p:nvPr/>
        </p:nvSpPr>
        <p:spPr>
          <a:xfrm>
            <a:off x="214282" y="214290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Ποια θεά τρέλανε τον Ηρακλή και έκανε κακό στη γυναίκα και τα παιδιά του?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14282" y="285728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Ποίον έπρεπε να υπηρετήσει ο Ηρακλής για να τον συγχωρήσουν οι θεοί για το κακό που έκανε?</a:t>
            </a:r>
            <a:endParaRPr lang="el-GR" sz="2400" b="1" dirty="0"/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428596" y="1397000"/>
          <a:ext cx="8072494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Θέση περιεχομένου" descr="unnamed.png">
            <a:hlinkClick r:id="" action="ppaction://noaction" highlightClick="1">
              <a:snd r:embed="rId2" name="explode.wav" builtIn="1"/>
            </a:hlinkClick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8200" y="1531773"/>
            <a:ext cx="4289425" cy="3510291"/>
          </a:xfrm>
        </p:spPr>
      </p:pic>
      <p:pic>
        <p:nvPicPr>
          <p:cNvPr id="15" name="14 - Θέση περιεχομένου" descr="e03711107d3d27455112fff48e7c5a89_twelve-12-cliparts-stock-vector-and-royalty-free-twelve-12-_450-450.jpeg">
            <a:hlinkClick r:id="" action="ppaction://noaction" highlightClick="1">
              <a:snd r:embed="rId4" name="applause.wav" builtIn="1"/>
            </a:hlinkClick>
          </p:cNvPr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357158" y="1500174"/>
            <a:ext cx="400052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15 - TextBox"/>
          <p:cNvSpPr txBox="1"/>
          <p:nvPr/>
        </p:nvSpPr>
        <p:spPr>
          <a:xfrm>
            <a:off x="214282" y="285728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Πόσα χρόνια έπρεπε ο Ηρακλής  να υπηρετήσει τον Ευρυσθέα?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800" b="1" dirty="0" smtClean="0"/>
              <a:t>ΠΟΛΥ ΚΑΛΗ ΠΡΟΣΠΑΘΕΙΑ!!! ΤΑ ΛΕΜΕ ΤΟ ΕΠΟΜΕΝΟ ΚΟΥΙΖ!!</a:t>
            </a:r>
            <a:endParaRPr lang="el-GR" sz="2800" b="1" dirty="0"/>
          </a:p>
        </p:txBody>
      </p:sp>
      <p:pic>
        <p:nvPicPr>
          <p:cNvPr id="7" name="6 - Θέση εικόνας" descr="unnamed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612" b="11612"/>
          <a:stretch>
            <a:fillRect/>
          </a:stretch>
        </p:blipFill>
        <p:spPr>
          <a:xfrm>
            <a:off x="3505200" y="616634"/>
            <a:ext cx="5029200" cy="38839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</TotalTime>
  <Words>136</Words>
  <Application>Microsoft Office PowerPoint</Application>
  <PresentationFormat>Προβολή στην οθόνη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Διαστημικό</vt:lpstr>
      <vt:lpstr>Κουίζ γνώσεων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Κουίζ γνώσεων</dc:title>
  <dc:creator>EIRHNH</dc:creator>
  <cp:lastModifiedBy>EIRHNH</cp:lastModifiedBy>
  <cp:revision>26</cp:revision>
  <dcterms:created xsi:type="dcterms:W3CDTF">2020-03-26T10:01:14Z</dcterms:created>
  <dcterms:modified xsi:type="dcterms:W3CDTF">2020-03-26T14:59:45Z</dcterms:modified>
</cp:coreProperties>
</file>