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2" r:id="rId4"/>
    <p:sldId id="263" r:id="rId5"/>
    <p:sldId id="258" r:id="rId6"/>
    <p:sldId id="264" r:id="rId7"/>
    <p:sldId id="265" r:id="rId8"/>
    <p:sldId id="259" r:id="rId9"/>
    <p:sldId id="266" r:id="rId10"/>
    <p:sldId id="267" r:id="rId11"/>
    <p:sldId id="260" r:id="rId12"/>
    <p:sldId id="268" r:id="rId13"/>
    <p:sldId id="269" r:id="rId14"/>
    <p:sldId id="261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9686-F3B7-469C-8DDF-A3BF29163BAD}" type="datetimeFigureOut">
              <a:rPr lang="el-GR" smtClean="0"/>
              <a:pPr/>
              <a:t>26/3/2020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EB3C41-4917-4787-87FF-F717F27E26F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9686-F3B7-469C-8DDF-A3BF29163BAD}" type="datetimeFigureOut">
              <a:rPr lang="el-GR" smtClean="0"/>
              <a:pPr/>
              <a:t>26/3/2020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3C41-4917-4787-87FF-F717F27E26F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9686-F3B7-469C-8DDF-A3BF29163BAD}" type="datetimeFigureOut">
              <a:rPr lang="el-GR" smtClean="0"/>
              <a:pPr/>
              <a:t>26/3/2020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3C41-4917-4787-87FF-F717F27E26F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9686-F3B7-469C-8DDF-A3BF29163BAD}" type="datetimeFigureOut">
              <a:rPr lang="el-GR" smtClean="0"/>
              <a:pPr/>
              <a:t>26/3/2020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3C41-4917-4787-87FF-F717F27E26F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9686-F3B7-469C-8DDF-A3BF29163BAD}" type="datetimeFigureOut">
              <a:rPr lang="el-GR" smtClean="0"/>
              <a:pPr/>
              <a:t>26/3/2020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EB3C41-4917-4787-87FF-F717F27E26F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9686-F3B7-469C-8DDF-A3BF29163BAD}" type="datetimeFigureOut">
              <a:rPr lang="el-GR" smtClean="0"/>
              <a:pPr/>
              <a:t>26/3/2020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3C41-4917-4787-87FF-F717F27E26F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9686-F3B7-469C-8DDF-A3BF29163BAD}" type="datetimeFigureOut">
              <a:rPr lang="el-GR" smtClean="0"/>
              <a:pPr/>
              <a:t>26/3/2020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3C41-4917-4787-87FF-F717F27E26F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9686-F3B7-469C-8DDF-A3BF29163BAD}" type="datetimeFigureOut">
              <a:rPr lang="el-GR" smtClean="0"/>
              <a:pPr/>
              <a:t>26/3/2020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3C41-4917-4787-87FF-F717F27E26F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9686-F3B7-469C-8DDF-A3BF29163BAD}" type="datetimeFigureOut">
              <a:rPr lang="el-GR" smtClean="0"/>
              <a:pPr/>
              <a:t>26/3/2020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3C41-4917-4787-87FF-F717F27E26F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9686-F3B7-469C-8DDF-A3BF29163BAD}" type="datetimeFigureOut">
              <a:rPr lang="el-GR" smtClean="0"/>
              <a:pPr/>
              <a:t>26/3/2020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3C41-4917-4787-87FF-F717F27E26F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9686-F3B7-469C-8DDF-A3BF29163BAD}" type="datetimeFigureOut">
              <a:rPr lang="el-GR" smtClean="0"/>
              <a:pPr/>
              <a:t>26/3/2020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EB3C41-4917-4787-87FF-F717F27E26F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9CE9686-F3B7-469C-8DDF-A3BF29163BAD}" type="datetimeFigureOut">
              <a:rPr lang="el-GR" smtClean="0"/>
              <a:pPr/>
              <a:t>26/3/2020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6EB3C41-4917-4787-87FF-F717F27E26F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13.xml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3.wav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.jpeg"/><Relationship Id="rId2" Type="http://schemas.openxmlformats.org/officeDocument/2006/relationships/slide" Target="slide16.xml"/><Relationship Id="rId1" Type="http://schemas.openxmlformats.org/officeDocument/2006/relationships/slideLayout" Target="../slideLayouts/slideLayout4.xml"/><Relationship Id="rId6" Type="http://schemas.openxmlformats.org/officeDocument/2006/relationships/audio" Target="../media/audio3.wav"/><Relationship Id="rId5" Type="http://schemas.openxmlformats.org/officeDocument/2006/relationships/slide" Target="slide15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1571604" y="214290"/>
            <a:ext cx="57214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l-GR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ΠΑΙΧΝΙΔΙ ΓΝΩΣΕΩΝ</a:t>
            </a:r>
            <a:endParaRPr lang="el-G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4 - Εικόνα" descr="κόκκινο-κουμπί-σειρήνων-54912326.jpg">
            <a:hlinkClick r:id="" action="ppaction://hlinkshowjump?jump=nextslide">
              <a:snd r:embed="rId2" name="click.wav" builtIn="1"/>
            </a:hlinkClick>
          </p:cNvPr>
          <p:cNvPicPr>
            <a:picLocks noChangeAspect="1"/>
          </p:cNvPicPr>
          <p:nvPr/>
        </p:nvPicPr>
        <p:blipFill>
          <a:blip r:embed="rId3">
            <a:lum bright="-1000" contrast="10000"/>
          </a:blip>
          <a:stretch>
            <a:fillRect/>
          </a:stretch>
        </p:blipFill>
        <p:spPr>
          <a:xfrm>
            <a:off x="3162300" y="2000240"/>
            <a:ext cx="2819400" cy="244476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6" name="5 - TextBox"/>
          <p:cNvSpPr txBox="1"/>
          <p:nvPr/>
        </p:nvSpPr>
        <p:spPr>
          <a:xfrm>
            <a:off x="2928926" y="4786322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Για να ξεκινήσεις πάτησε το κουμπί!!!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3e91fd072373b7c27d6040649a7d5e45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r="177" b="9791"/>
          <a:stretch>
            <a:fillRect/>
          </a:stretch>
        </p:blipFill>
        <p:spPr>
          <a:xfrm>
            <a:off x="500034" y="642918"/>
            <a:ext cx="4217071" cy="3214710"/>
          </a:xfrm>
        </p:spPr>
      </p:pic>
      <p:sp>
        <p:nvSpPr>
          <p:cNvPr id="5" name="4 - TextBox"/>
          <p:cNvSpPr txBox="1"/>
          <p:nvPr/>
        </p:nvSpPr>
        <p:spPr>
          <a:xfrm>
            <a:off x="3428992" y="3786190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ΔΕΝ ΠΕΙΡΑΖΕΙ!! ΠΡΟΣΠΑΘΗΣΕ ΞΑΝΑ!!!</a:t>
            </a:r>
            <a:endParaRPr lang="el-GR" dirty="0"/>
          </a:p>
        </p:txBody>
      </p:sp>
      <p:sp>
        <p:nvSpPr>
          <p:cNvPr id="6" name="5 - Αριστερό βέλος">
            <a:hlinkClick r:id="rId3" action="ppaction://hlinksldjump"/>
          </p:cNvPr>
          <p:cNvSpPr/>
          <p:nvPr/>
        </p:nvSpPr>
        <p:spPr>
          <a:xfrm>
            <a:off x="928662" y="4643446"/>
            <a:ext cx="2357454" cy="128588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TextBox"/>
          <p:cNvSpPr txBox="1"/>
          <p:nvPr/>
        </p:nvSpPr>
        <p:spPr>
          <a:xfrm>
            <a:off x="1785918" y="514351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ΠΙΣΩ!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chemeClr val="tx1"/>
                </a:solidFill>
              </a:rPr>
              <a:t>Τι έκανε ο Κρόνος τα παιδιά του για να μη του πάρουν τον θρόνο? </a:t>
            </a:r>
            <a:endParaRPr lang="el-GR" sz="3200" dirty="0">
              <a:solidFill>
                <a:schemeClr val="tx1"/>
              </a:solidFill>
            </a:endParaRPr>
          </a:p>
        </p:txBody>
      </p:sp>
      <p:sp>
        <p:nvSpPr>
          <p:cNvPr id="5" name="4 - Ελλειψοειδής επεξήγηση">
            <a:hlinkClick r:id="rId2" action="ppaction://hlinksldjump">
              <a:snd r:embed="rId3" name="explode.wav" builtIn="1"/>
            </a:hlinkClick>
          </p:cNvPr>
          <p:cNvSpPr/>
          <p:nvPr/>
        </p:nvSpPr>
        <p:spPr>
          <a:xfrm>
            <a:off x="642910" y="1714488"/>
            <a:ext cx="3000396" cy="185738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Ελλειψοειδής επεξήγηση">
            <a:hlinkClick r:id="rId4" action="ppaction://hlinksldjump">
              <a:snd r:embed="rId5" name="applause.wav" builtIn="1"/>
            </a:hlinkClick>
          </p:cNvPr>
          <p:cNvSpPr/>
          <p:nvPr/>
        </p:nvSpPr>
        <p:spPr>
          <a:xfrm>
            <a:off x="2500298" y="3929066"/>
            <a:ext cx="3000396" cy="185738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TextBox"/>
          <p:cNvSpPr txBox="1"/>
          <p:nvPr/>
        </p:nvSpPr>
        <p:spPr>
          <a:xfrm>
            <a:off x="1000100" y="2357430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Τα πετούσε από ένα ψηλό βουνό </a:t>
            </a:r>
            <a:endParaRPr lang="el-GR" dirty="0"/>
          </a:p>
        </p:txBody>
      </p:sp>
      <p:sp>
        <p:nvSpPr>
          <p:cNvPr id="10" name="9 - TextBox"/>
          <p:cNvSpPr txBox="1"/>
          <p:nvPr/>
        </p:nvSpPr>
        <p:spPr>
          <a:xfrm>
            <a:off x="3000364" y="450057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Τα κατάπινε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fc832a74feb4e4dede269447d7cbb694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57158" y="285728"/>
            <a:ext cx="4143404" cy="4143404"/>
          </a:xfrm>
        </p:spPr>
      </p:pic>
      <p:sp>
        <p:nvSpPr>
          <p:cNvPr id="5" name="4 - TextBox"/>
          <p:cNvSpPr txBox="1"/>
          <p:nvPr/>
        </p:nvSpPr>
        <p:spPr>
          <a:xfrm>
            <a:off x="3929058" y="3643314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ΜΠΡΑΒΟ!!! ΤΑ ΚΑΤΑΦΕΡΕΣ!!!</a:t>
            </a:r>
            <a:endParaRPr lang="el-GR" sz="2000" dirty="0"/>
          </a:p>
        </p:txBody>
      </p:sp>
      <p:sp>
        <p:nvSpPr>
          <p:cNvPr id="6" name="5 - Δεξιό βέλος">
            <a:hlinkClick r:id="rId3" action="ppaction://hlinksldjump"/>
          </p:cNvPr>
          <p:cNvSpPr/>
          <p:nvPr/>
        </p:nvSpPr>
        <p:spPr>
          <a:xfrm>
            <a:off x="5857884" y="4643446"/>
            <a:ext cx="2928958" cy="16430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TextBox"/>
          <p:cNvSpPr txBox="1"/>
          <p:nvPr/>
        </p:nvSpPr>
        <p:spPr>
          <a:xfrm>
            <a:off x="6500826" y="542926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ΣΥΝΕΧΙΣΕ!!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3e91fd072373b7c27d6040649a7d5e45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r="1495" b="9791"/>
          <a:stretch>
            <a:fillRect/>
          </a:stretch>
        </p:blipFill>
        <p:spPr>
          <a:xfrm>
            <a:off x="785786" y="785794"/>
            <a:ext cx="4267320" cy="3296543"/>
          </a:xfrm>
        </p:spPr>
      </p:pic>
      <p:sp>
        <p:nvSpPr>
          <p:cNvPr id="5" name="4 - TextBox"/>
          <p:cNvSpPr txBox="1"/>
          <p:nvPr/>
        </p:nvSpPr>
        <p:spPr>
          <a:xfrm>
            <a:off x="4429124" y="3786190"/>
            <a:ext cx="4286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ΔΕΝ ΠΕΙΡΑΖΕΙ!!! ΠΡΟΣΠΑΘΗΣΕ ΞΑΝΑ!!</a:t>
            </a:r>
            <a:endParaRPr lang="el-GR" sz="2000" dirty="0"/>
          </a:p>
        </p:txBody>
      </p:sp>
      <p:sp>
        <p:nvSpPr>
          <p:cNvPr id="6" name="5 - Αριστερό βέλος">
            <a:hlinkClick r:id="rId3" action="ppaction://hlinksldjump"/>
          </p:cNvPr>
          <p:cNvSpPr/>
          <p:nvPr/>
        </p:nvSpPr>
        <p:spPr>
          <a:xfrm>
            <a:off x="642910" y="5214950"/>
            <a:ext cx="2571768" cy="128588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TextBox"/>
          <p:cNvSpPr txBox="1"/>
          <p:nvPr/>
        </p:nvSpPr>
        <p:spPr>
          <a:xfrm>
            <a:off x="1357290" y="578645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ΠΙΣΩ!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2594"/>
          </a:xfrm>
        </p:spPr>
        <p:txBody>
          <a:bodyPr>
            <a:normAutofit fontScale="90000"/>
          </a:bodyPr>
          <a:lstStyle/>
          <a:p>
            <a:r>
              <a:rPr lang="el-GR" sz="3200" dirty="0" smtClean="0">
                <a:solidFill>
                  <a:schemeClr val="tx1"/>
                </a:solidFill>
              </a:rPr>
              <a:t>Ποίο από τα παιδιά του γλίτωσε?</a:t>
            </a:r>
            <a:endParaRPr lang="el-GR" sz="3200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514724" cy="4572000"/>
          </a:xfrm>
        </p:spPr>
        <p:txBody>
          <a:bodyPr/>
          <a:lstStyle/>
          <a:p>
            <a:r>
              <a:rPr lang="el-GR" dirty="0" smtClean="0"/>
              <a:t>Ο Ποσειδώνας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l-GR" dirty="0" smtClean="0"/>
              <a:t>Ο Δίας</a:t>
            </a:r>
            <a:endParaRPr lang="el-GR" dirty="0"/>
          </a:p>
        </p:txBody>
      </p:sp>
      <p:pic>
        <p:nvPicPr>
          <p:cNvPr id="7" name="6 - Εικόνα" descr="b3243abd7c071a6446fa4bf899f844ba.jpg">
            <a:hlinkClick r:id="rId2" action="ppaction://hlinksldjump">
              <a:snd r:embed="rId3" name="explode.wav" builtIn="1"/>
            </a:hlinkClick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2214554"/>
            <a:ext cx="2781300" cy="2921000"/>
          </a:xfrm>
          <a:prstGeom prst="rect">
            <a:avLst/>
          </a:prstGeom>
        </p:spPr>
      </p:pic>
      <p:pic>
        <p:nvPicPr>
          <p:cNvPr id="8" name="7 - Εικόνα" descr="64217851-greek-god-zeus-cartoon-illustration.jpg">
            <a:hlinkClick r:id="rId5" action="ppaction://hlinksldjump">
              <a:snd r:embed="rId6" name="applause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29190" y="2500306"/>
            <a:ext cx="2566242" cy="24283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fc832a74feb4e4dede269447d7cbb694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42910" y="642918"/>
            <a:ext cx="3857652" cy="3857652"/>
          </a:xfrm>
        </p:spPr>
      </p:pic>
      <p:sp>
        <p:nvSpPr>
          <p:cNvPr id="5" name="4 - TextBox"/>
          <p:cNvSpPr txBox="1"/>
          <p:nvPr/>
        </p:nvSpPr>
        <p:spPr>
          <a:xfrm>
            <a:off x="4071934" y="3571876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ΜΠΡΑΒΟ!! ΤΑ ΚΑΤΑΦΕΡΕΣ!!!</a:t>
            </a:r>
            <a:endParaRPr lang="el-GR" sz="2400" dirty="0"/>
          </a:p>
        </p:txBody>
      </p:sp>
      <p:sp>
        <p:nvSpPr>
          <p:cNvPr id="6" name="5 - Ταινία προς τα επάνω">
            <a:hlinkClick r:id="rId3" action="ppaction://hlinksldjump">
              <a:snd r:embed="rId4" name="drumroll.wav" builtIn="1"/>
            </a:hlinkClick>
          </p:cNvPr>
          <p:cNvSpPr/>
          <p:nvPr/>
        </p:nvSpPr>
        <p:spPr>
          <a:xfrm>
            <a:off x="4500562" y="5000636"/>
            <a:ext cx="4286280" cy="1071570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TextBox"/>
          <p:cNvSpPr txBox="1"/>
          <p:nvPr/>
        </p:nvSpPr>
        <p:spPr>
          <a:xfrm>
            <a:off x="5715008" y="5286388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ΤΕΛΟΣ!!!!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3e91fd072373b7c27d6040649a7d5e45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r="177" b="9791"/>
          <a:stretch>
            <a:fillRect/>
          </a:stretch>
        </p:blipFill>
        <p:spPr>
          <a:xfrm>
            <a:off x="785786" y="714356"/>
            <a:ext cx="3910925" cy="2981332"/>
          </a:xfrm>
        </p:spPr>
      </p:pic>
      <p:sp>
        <p:nvSpPr>
          <p:cNvPr id="5" name="4 - TextBox"/>
          <p:cNvSpPr txBox="1"/>
          <p:nvPr/>
        </p:nvSpPr>
        <p:spPr>
          <a:xfrm>
            <a:off x="4500562" y="3429000"/>
            <a:ext cx="4286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ΔΕΝ ΠΕΙΑΡΑΖΕΙ!! ΠΡΟΣΠΑΘΗΣΕ ΞΑΝΑ!!!!</a:t>
            </a:r>
            <a:endParaRPr lang="el-GR" sz="2000" dirty="0"/>
          </a:p>
        </p:txBody>
      </p:sp>
      <p:sp>
        <p:nvSpPr>
          <p:cNvPr id="6" name="5 - Αριστερό βέλος">
            <a:hlinkClick r:id="rId3" action="ppaction://hlinksldjump"/>
          </p:cNvPr>
          <p:cNvSpPr/>
          <p:nvPr/>
        </p:nvSpPr>
        <p:spPr>
          <a:xfrm>
            <a:off x="928662" y="4857760"/>
            <a:ext cx="2643206" cy="135732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TextBox"/>
          <p:cNvSpPr txBox="1"/>
          <p:nvPr/>
        </p:nvSpPr>
        <p:spPr>
          <a:xfrm>
            <a:off x="1714480" y="5429264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ΠΙΣΩ!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πυροτεχνήματα-35837377.jpg">
            <a:hlinkClick r:id="" action="ppaction://noaction">
              <a:snd r:embed="rId2" name="chimes.wav" builtIn="1"/>
            </a:hlinkClick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285720" y="714332"/>
            <a:ext cx="4805386" cy="6143668"/>
          </a:xfrm>
        </p:spPr>
      </p:pic>
      <p:sp>
        <p:nvSpPr>
          <p:cNvPr id="3" name="2 - TextBox"/>
          <p:cNvSpPr txBox="1"/>
          <p:nvPr/>
        </p:nvSpPr>
        <p:spPr>
          <a:xfrm>
            <a:off x="5500694" y="457200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Πάτησε με!!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939784"/>
          </a:xfrm>
        </p:spPr>
        <p:txBody>
          <a:bodyPr>
            <a:normAutofit/>
          </a:bodyPr>
          <a:lstStyle/>
          <a:p>
            <a:r>
              <a:rPr lang="el-GR" sz="2800" b="1" dirty="0" smtClean="0">
                <a:solidFill>
                  <a:schemeClr val="tx1"/>
                </a:solidFill>
              </a:rPr>
              <a:t>Ποία ήταν η πρώτη θεά που λάτρεψαν οι άνθρωποι?</a:t>
            </a:r>
            <a:endParaRPr lang="el-GR" sz="2800" b="1" dirty="0">
              <a:solidFill>
                <a:schemeClr val="tx1"/>
              </a:solidFill>
            </a:endParaRPr>
          </a:p>
        </p:txBody>
      </p:sp>
      <p:sp>
        <p:nvSpPr>
          <p:cNvPr id="4" name="3 - Επεξήγηση με σύννεφο">
            <a:hlinkClick r:id="rId2" action="ppaction://hlinksldjump">
              <a:snd r:embed="rId3" name="explode.wav" builtIn="1"/>
            </a:hlinkClick>
          </p:cNvPr>
          <p:cNvSpPr/>
          <p:nvPr/>
        </p:nvSpPr>
        <p:spPr>
          <a:xfrm>
            <a:off x="642910" y="1785926"/>
            <a:ext cx="2928958" cy="207170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Επεξήγηση με σύννεφο">
            <a:hlinkClick r:id="" action="ppaction://hlinkshowjump?jump=nextslide">
              <a:snd r:embed="rId4" name="applause.wav" builtIn="1"/>
            </a:hlinkClick>
          </p:cNvPr>
          <p:cNvSpPr/>
          <p:nvPr/>
        </p:nvSpPr>
        <p:spPr>
          <a:xfrm>
            <a:off x="5000628" y="1571612"/>
            <a:ext cx="2928958" cy="207170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1571604" y="242886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Αθηνά</a:t>
            </a:r>
            <a:endParaRPr lang="el-GR" dirty="0"/>
          </a:p>
        </p:txBody>
      </p:sp>
      <p:sp>
        <p:nvSpPr>
          <p:cNvPr id="9" name="8 - TextBox"/>
          <p:cNvSpPr txBox="1"/>
          <p:nvPr/>
        </p:nvSpPr>
        <p:spPr>
          <a:xfrm>
            <a:off x="5429256" y="228599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Γαία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fc832a74feb4e4dede269447d7cbb694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14348" y="357166"/>
            <a:ext cx="4572000" cy="4052902"/>
          </a:xfrm>
        </p:spPr>
      </p:pic>
      <p:sp>
        <p:nvSpPr>
          <p:cNvPr id="5" name="4 - TextBox"/>
          <p:cNvSpPr txBox="1"/>
          <p:nvPr/>
        </p:nvSpPr>
        <p:spPr>
          <a:xfrm>
            <a:off x="3000364" y="3929066"/>
            <a:ext cx="5357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ΜΠΡΑΒΟ!!! ΤΑ ΚΑΤΑΦΕΡΕΣ!!!</a:t>
            </a:r>
            <a:endParaRPr lang="el-GR" sz="3200" dirty="0"/>
          </a:p>
        </p:txBody>
      </p:sp>
      <p:sp>
        <p:nvSpPr>
          <p:cNvPr id="7" name="6 - Δεξιό βέλος">
            <a:hlinkClick r:id="rId3" action="ppaction://hlinksldjump"/>
          </p:cNvPr>
          <p:cNvSpPr/>
          <p:nvPr/>
        </p:nvSpPr>
        <p:spPr>
          <a:xfrm>
            <a:off x="5357818" y="5000636"/>
            <a:ext cx="3286148" cy="15001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TextBox"/>
          <p:cNvSpPr txBox="1"/>
          <p:nvPr/>
        </p:nvSpPr>
        <p:spPr>
          <a:xfrm>
            <a:off x="5643570" y="5572140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ΣΥΝΕΧΙΣΕ!!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3e91fd072373b7c27d6040649a7d5e45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r="1495" b="9791"/>
          <a:stretch>
            <a:fillRect/>
          </a:stretch>
        </p:blipFill>
        <p:spPr>
          <a:xfrm>
            <a:off x="357158" y="928670"/>
            <a:ext cx="4429156" cy="3247182"/>
          </a:xfrm>
        </p:spPr>
      </p:pic>
      <p:sp>
        <p:nvSpPr>
          <p:cNvPr id="5" name="4 - TextBox"/>
          <p:cNvSpPr txBox="1"/>
          <p:nvPr/>
        </p:nvSpPr>
        <p:spPr>
          <a:xfrm>
            <a:off x="4357686" y="442913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ΔΕΝ ΠΕΙΡΑΖΕΙ!! ΠΡΟΣΠΑΘΗΣΕ ΞΑΝΑ!!</a:t>
            </a:r>
            <a:endParaRPr lang="el-GR" sz="2400" dirty="0"/>
          </a:p>
        </p:txBody>
      </p:sp>
      <p:sp>
        <p:nvSpPr>
          <p:cNvPr id="7" name="6 - Αριστερό βέλος">
            <a:hlinkClick r:id="rId3" action="ppaction://hlinksldjump"/>
          </p:cNvPr>
          <p:cNvSpPr/>
          <p:nvPr/>
        </p:nvSpPr>
        <p:spPr>
          <a:xfrm>
            <a:off x="571472" y="5286388"/>
            <a:ext cx="2500330" cy="10715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TextBox"/>
          <p:cNvSpPr txBox="1"/>
          <p:nvPr/>
        </p:nvSpPr>
        <p:spPr>
          <a:xfrm>
            <a:off x="1142976" y="564357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ΠΙΣΩ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868346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tx1"/>
                </a:solidFill>
              </a:rPr>
              <a:t>Ποια ήταν τα παιδιά του Ουρανού και της Γης? </a:t>
            </a:r>
            <a:endParaRPr lang="el-GR" sz="3200" b="1" dirty="0">
              <a:solidFill>
                <a:schemeClr val="tx1"/>
              </a:solidFill>
            </a:endParaRPr>
          </a:p>
        </p:txBody>
      </p:sp>
      <p:sp>
        <p:nvSpPr>
          <p:cNvPr id="10" name="9 - Δεξιό βέλος">
            <a:hlinkClick r:id="rId2" action="ppaction://hlinksldjump">
              <a:snd r:embed="rId3" name="explode.wav" builtIn="1"/>
            </a:hlinkClick>
          </p:cNvPr>
          <p:cNvSpPr/>
          <p:nvPr/>
        </p:nvSpPr>
        <p:spPr>
          <a:xfrm>
            <a:off x="571472" y="1571612"/>
            <a:ext cx="4429156" cy="20002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Δεξιό βέλος">
            <a:hlinkClick r:id="" action="ppaction://hlinkshowjump?jump=nextslide">
              <a:snd r:embed="rId4" name="applause.wav" builtIn="1"/>
            </a:hlinkClick>
          </p:cNvPr>
          <p:cNvSpPr/>
          <p:nvPr/>
        </p:nvSpPr>
        <p:spPr>
          <a:xfrm>
            <a:off x="571472" y="3786190"/>
            <a:ext cx="4429156" cy="20002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13 - TextBox"/>
          <p:cNvSpPr txBox="1"/>
          <p:nvPr/>
        </p:nvSpPr>
        <p:spPr>
          <a:xfrm>
            <a:off x="642910" y="2357430"/>
            <a:ext cx="350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Ο Οδυσσέας και ο Θησέας</a:t>
            </a:r>
            <a:endParaRPr lang="el-GR" sz="2000" dirty="0"/>
          </a:p>
        </p:txBody>
      </p:sp>
      <p:sp>
        <p:nvSpPr>
          <p:cNvPr id="16" name="15 - TextBox"/>
          <p:cNvSpPr txBox="1"/>
          <p:nvPr/>
        </p:nvSpPr>
        <p:spPr>
          <a:xfrm>
            <a:off x="928662" y="4643446"/>
            <a:ext cx="3143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Οι Τιτάνες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fc832a74feb4e4dede269447d7cbb694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82" y="214290"/>
            <a:ext cx="4572000" cy="4572000"/>
          </a:xfrm>
        </p:spPr>
      </p:pic>
      <p:sp>
        <p:nvSpPr>
          <p:cNvPr id="5" name="4 - TextBox"/>
          <p:cNvSpPr txBox="1"/>
          <p:nvPr/>
        </p:nvSpPr>
        <p:spPr>
          <a:xfrm>
            <a:off x="3929058" y="4143380"/>
            <a:ext cx="47863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ΜΠΡΑΒΟ!!! ΤΑ ΚΑΤΑΦΕΡΕΣ!!!</a:t>
            </a:r>
          </a:p>
          <a:p>
            <a:endParaRPr lang="el-GR" dirty="0"/>
          </a:p>
        </p:txBody>
      </p:sp>
      <p:sp>
        <p:nvSpPr>
          <p:cNvPr id="6" name="5 - Δεξιό βέλος">
            <a:hlinkClick r:id="rId3" action="ppaction://hlinksldjump"/>
          </p:cNvPr>
          <p:cNvSpPr/>
          <p:nvPr/>
        </p:nvSpPr>
        <p:spPr>
          <a:xfrm>
            <a:off x="4857752" y="1071546"/>
            <a:ext cx="2786082" cy="1428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TextBox"/>
          <p:cNvSpPr txBox="1"/>
          <p:nvPr/>
        </p:nvSpPr>
        <p:spPr>
          <a:xfrm>
            <a:off x="5000628" y="1571612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ΣΥΝΕΧΙΣΕ!!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3e91fd072373b7c27d6040649a7d5e45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r="177" b="9791"/>
          <a:stretch>
            <a:fillRect/>
          </a:stretch>
        </p:blipFill>
        <p:spPr>
          <a:xfrm>
            <a:off x="785786" y="642918"/>
            <a:ext cx="4286280" cy="3286148"/>
          </a:xfrm>
        </p:spPr>
      </p:pic>
      <p:sp>
        <p:nvSpPr>
          <p:cNvPr id="5" name="4 - TextBox"/>
          <p:cNvSpPr txBox="1"/>
          <p:nvPr/>
        </p:nvSpPr>
        <p:spPr>
          <a:xfrm>
            <a:off x="3929058" y="4429132"/>
            <a:ext cx="4857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ΔΕΝ ΠΕΙΡΑΖΕΙ!!! ΠΡΟΣΠΑΘΗΣΕ ΞΑΝΑ!!</a:t>
            </a:r>
            <a:endParaRPr lang="el-GR" sz="2400" dirty="0"/>
          </a:p>
        </p:txBody>
      </p:sp>
      <p:sp>
        <p:nvSpPr>
          <p:cNvPr id="6" name="5 - Αριστερό βέλος">
            <a:hlinkClick r:id="rId3" action="ppaction://hlinksldjump"/>
          </p:cNvPr>
          <p:cNvSpPr/>
          <p:nvPr/>
        </p:nvSpPr>
        <p:spPr>
          <a:xfrm>
            <a:off x="642910" y="5214950"/>
            <a:ext cx="2928958" cy="135732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TextBox"/>
          <p:cNvSpPr txBox="1"/>
          <p:nvPr/>
        </p:nvSpPr>
        <p:spPr>
          <a:xfrm>
            <a:off x="1071538" y="5786454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ΠΙΣΩ!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el-GR" sz="3600" dirty="0" smtClean="0">
                <a:solidFill>
                  <a:schemeClr val="tx1"/>
                </a:solidFill>
              </a:rPr>
              <a:t>Ποια  γυναίκα παντρεύτηκε ο Κρόνος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l-GR" sz="3600" dirty="0" smtClean="0">
                <a:solidFill>
                  <a:schemeClr val="tx1"/>
                </a:solidFill>
              </a:rPr>
              <a:t> και πόσα παιδιά έκανε</a:t>
            </a:r>
            <a:r>
              <a:rPr lang="el-GR" dirty="0" smtClean="0">
                <a:solidFill>
                  <a:schemeClr val="tx1"/>
                </a:solidFill>
              </a:rPr>
              <a:t>?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5" name="4 - Δεξιό βέλος">
            <a:hlinkClick r:id="" action="ppaction://hlinkshowjump?jump=nextslide">
              <a:snd r:embed="rId2" name="applause.wav" builtIn="1"/>
            </a:hlinkClick>
          </p:cNvPr>
          <p:cNvSpPr/>
          <p:nvPr/>
        </p:nvSpPr>
        <p:spPr>
          <a:xfrm>
            <a:off x="714348" y="1428736"/>
            <a:ext cx="4000528" cy="1928826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>
                <a:lumMod val="60000"/>
                <a:lumOff val="40000"/>
              </a:schemeClr>
            </a:solidFill>
            <a:prstDash val="sysDot"/>
          </a:ln>
          <a:scene3d>
            <a:camera prst="perspectiveAbove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Δεξιό βέλος">
            <a:hlinkClick r:id="rId3" action="ppaction://hlinksldjump">
              <a:snd r:embed="rId4" name="explode.wav" builtIn="1"/>
            </a:hlinkClick>
          </p:cNvPr>
          <p:cNvSpPr/>
          <p:nvPr/>
        </p:nvSpPr>
        <p:spPr>
          <a:xfrm>
            <a:off x="928662" y="4000504"/>
            <a:ext cx="3929090" cy="1857388"/>
          </a:xfrm>
          <a:prstGeom prst="rightArrow">
            <a:avLst/>
          </a:prstGeom>
          <a:solidFill>
            <a:schemeClr val="accent1"/>
          </a:solidFill>
          <a:ln>
            <a:prstDash val="sysDot"/>
          </a:ln>
          <a:scene3d>
            <a:camera prst="perspectiveAbove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TextBox"/>
          <p:cNvSpPr txBox="1"/>
          <p:nvPr/>
        </p:nvSpPr>
        <p:spPr>
          <a:xfrm>
            <a:off x="1000100" y="2214554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Την Ρέα και 6 παιδιά</a:t>
            </a:r>
            <a:endParaRPr lang="el-GR" dirty="0"/>
          </a:p>
        </p:txBody>
      </p:sp>
      <p:sp>
        <p:nvSpPr>
          <p:cNvPr id="11" name="10 - TextBox"/>
          <p:cNvSpPr txBox="1"/>
          <p:nvPr/>
        </p:nvSpPr>
        <p:spPr>
          <a:xfrm>
            <a:off x="1000100" y="4714884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Την Αφροδίτη και 3 παιδιά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fc832a74feb4e4dede269447d7cbb694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71472" y="785794"/>
            <a:ext cx="4572000" cy="4572000"/>
          </a:xfrm>
        </p:spPr>
      </p:pic>
      <p:sp>
        <p:nvSpPr>
          <p:cNvPr id="5" name="4 - TextBox"/>
          <p:cNvSpPr txBox="1"/>
          <p:nvPr/>
        </p:nvSpPr>
        <p:spPr>
          <a:xfrm>
            <a:off x="4572000" y="4357694"/>
            <a:ext cx="41434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ΜΠΡΑΒΟ!!! ΤΑ ΚΑΤΑΦΕΡΕΣ!!</a:t>
            </a:r>
          </a:p>
          <a:p>
            <a:endParaRPr lang="el-GR" dirty="0"/>
          </a:p>
        </p:txBody>
      </p:sp>
      <p:sp>
        <p:nvSpPr>
          <p:cNvPr id="6" name="5 - Δεξιό βέλος">
            <a:hlinkClick r:id="rId3" action="ppaction://hlinksldjump"/>
          </p:cNvPr>
          <p:cNvSpPr/>
          <p:nvPr/>
        </p:nvSpPr>
        <p:spPr>
          <a:xfrm>
            <a:off x="5072066" y="4929198"/>
            <a:ext cx="3429024" cy="15001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TextBox"/>
          <p:cNvSpPr txBox="1"/>
          <p:nvPr/>
        </p:nvSpPr>
        <p:spPr>
          <a:xfrm>
            <a:off x="5286380" y="557214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ΣΥΝΕΧΙΣΕ!!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150</TotalTime>
  <Words>171</Words>
  <Application>Microsoft Office PowerPoint</Application>
  <PresentationFormat>Προβολή στην οθόνη (4:3)</PresentationFormat>
  <Paragraphs>38</Paragraphs>
  <Slides>17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Δικαιοσύνη</vt:lpstr>
      <vt:lpstr>Διαφάνεια 1</vt:lpstr>
      <vt:lpstr>Ποία ήταν η πρώτη θεά που λάτρεψαν οι άνθρωποι?</vt:lpstr>
      <vt:lpstr>Διαφάνεια 3</vt:lpstr>
      <vt:lpstr>Διαφάνεια 4</vt:lpstr>
      <vt:lpstr>Ποια ήταν τα παιδιά του Ουρανού και της Γης? </vt:lpstr>
      <vt:lpstr>Διαφάνεια 6</vt:lpstr>
      <vt:lpstr>Διαφάνεια 7</vt:lpstr>
      <vt:lpstr>Ποια  γυναίκα παντρεύτηκε ο Κρόνος  και πόσα παιδιά έκανε?</vt:lpstr>
      <vt:lpstr>Διαφάνεια 9</vt:lpstr>
      <vt:lpstr>Διαφάνεια 10</vt:lpstr>
      <vt:lpstr>Τι έκανε ο Κρόνος τα παιδιά του για να μη του πάρουν τον θρόνο? </vt:lpstr>
      <vt:lpstr>Διαφάνεια 12</vt:lpstr>
      <vt:lpstr>Διαφάνεια 13</vt:lpstr>
      <vt:lpstr>Ποίο από τα παιδιά του γλίτωσε?</vt:lpstr>
      <vt:lpstr>Διαφάνεια 15</vt:lpstr>
      <vt:lpstr>Διαφάνεια 16</vt:lpstr>
      <vt:lpstr>Διαφάνεια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EIRHNH</dc:creator>
  <cp:lastModifiedBy>EIRHNH</cp:lastModifiedBy>
  <cp:revision>41</cp:revision>
  <dcterms:created xsi:type="dcterms:W3CDTF">2020-03-24T14:24:43Z</dcterms:created>
  <dcterms:modified xsi:type="dcterms:W3CDTF">2020-03-26T09:52:57Z</dcterms:modified>
</cp:coreProperties>
</file>