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6CF5-D1A6-4B15-8580-213AB908F3E6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5BDE-563E-470A-87DB-EA49DE51AAD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2398719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l-GR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Άγιος Ανδρέας ο Πρωτόκλητος</a:t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Χ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ρόνια πολλά!!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Άγιος Ανδρέας στην Πάτρα: Ο μεγαλύτερος ναός της Ελλάδας από ψηλά  (vid+pics) - Newsbomb - Ειδησεις - Ne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429551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857256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s://ikivotos.gr/storage/photos/w_800px/201601/agios-andreas-patra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85778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Στις </a:t>
            </a:r>
            <a:r>
              <a:rPr lang="el-GR" sz="2400" dirty="0">
                <a:latin typeface="Comic Sans MS" pitchFamily="66" charset="0"/>
              </a:rPr>
              <a:t>30 Νοεμβρίου η Εκκλησία μας τιμά τη μνήμη του </a:t>
            </a:r>
            <a:r>
              <a:rPr lang="el-GR" sz="2400" dirty="0" err="1">
                <a:latin typeface="Comic Sans MS" pitchFamily="66" charset="0"/>
              </a:rPr>
              <a:t>Aγίου</a:t>
            </a:r>
            <a:r>
              <a:rPr lang="el-GR" sz="2400" dirty="0">
                <a:latin typeface="Comic Sans MS" pitchFamily="66" charset="0"/>
              </a:rPr>
              <a:t> Ανδρέα. Ας γνωρίσουμε από κοντά το σπουδαίο αυτό Απόστολο.</a:t>
            </a:r>
          </a:p>
          <a:p>
            <a:r>
              <a:rPr lang="el-GR" sz="2400" dirty="0">
                <a:latin typeface="Comic Sans MS" pitchFamily="66" charset="0"/>
              </a:rPr>
              <a:t>Ο Ανδρέας καταγόταν από τη Γαλιλαία και μαζί με τον αδερφό του Πέτρο ήταν ψαράδες. Όταν ο Ιωάννης ο Πρόδρομος είπε για το Χριστό που περνούσε δίπλα του «Αυτός είναι ο αμνός του Θεού», ο Ανδρέας που ήταν μαθητής του αμέσως ακολούθησε το Χριστό. 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Γι</a:t>
            </a:r>
            <a:r>
              <a:rPr lang="el-GR" sz="2400" dirty="0">
                <a:latin typeface="Comic Sans MS" pitchFamily="66" charset="0"/>
              </a:rPr>
              <a:t>’ αυτό ονομάστηκε και Πρωτόκλητος, αφού ήταν ο πρώτος μαθητής που ο Χριστός κάλεσε κοντά του.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21510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Comic Sans MS" pitchFamily="66" charset="0"/>
              </a:rPr>
              <a:t>Με πίστη ακολούθησε το Χριστό ως τη Σταύρωση και την Ανάσταση του. Μετά την Πεντηκοστή κήρυξε σε πολλές χώρες. Αφού πέρασε από αρκετές περιοχές της Ελλάδας, κατέληξε στην </a:t>
            </a:r>
            <a:r>
              <a:rPr lang="el-GR" sz="2400" dirty="0" smtClean="0">
                <a:latin typeface="Comic Sans MS" pitchFamily="66" charset="0"/>
              </a:rPr>
              <a:t>Πάτρα.</a:t>
            </a:r>
          </a:p>
          <a:p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2" descr="https://lh3.googleusercontent.com/proxy/lN-7Ux2qocrIMD0zfcHW_honnwt__53H797YauTkkl15OCs-o_HJWySGGiANv9IuyiEKBmPt5pRklVe-JugNU9MQvw-E1ER1A1-9XrV-DcND7g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714348" y="285728"/>
            <a:ext cx="771530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Εκεί </a:t>
            </a:r>
            <a:r>
              <a:rPr lang="el-GR" sz="2400" dirty="0">
                <a:latin typeface="Comic Sans MS" pitchFamily="66" charset="0"/>
              </a:rPr>
              <a:t>δίδαξε, βάφτισε, γιάτρεψε πολλούς και ο λαός τον σεβόταν και τον αγαπούσε. </a:t>
            </a:r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Όμως </a:t>
            </a:r>
            <a:r>
              <a:rPr lang="el-GR" sz="2400" dirty="0">
                <a:latin typeface="Comic Sans MS" pitchFamily="66" charset="0"/>
              </a:rPr>
              <a:t>στο Ρωμαίο διοικητή της πόλης δεν άρεσε αυτή η αγάπη του λαού για τον </a:t>
            </a:r>
            <a:r>
              <a:rPr lang="el-GR" sz="2400" dirty="0" err="1">
                <a:latin typeface="Comic Sans MS" pitchFamily="66" charset="0"/>
              </a:rPr>
              <a:t>Aπόστολο</a:t>
            </a:r>
            <a:r>
              <a:rPr lang="el-GR" sz="2400" dirty="0">
                <a:latin typeface="Comic Sans MS" pitchFamily="66" charset="0"/>
              </a:rPr>
              <a:t> Ανδρέα</a:t>
            </a:r>
            <a:r>
              <a:rPr lang="el-GR" sz="2400" dirty="0" smtClean="0">
                <a:latin typeface="Comic Sans MS" pitchFamily="66" charset="0"/>
              </a:rPr>
              <a:t>.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Όταν μάλιστα έμαθε ότι βαφτίστηκαν χριστιανοί η γυναίκα του και ο αδελφός του, τον φυλάκισε και μετά από λίγο καιρό τον θανάτωσε πάνω σε σταυρό που είχε </a:t>
            </a:r>
            <a:r>
              <a:rPr lang="el-GR" sz="2400" dirty="0" smtClean="0">
                <a:latin typeface="Comic Sans MS" pitchFamily="66" charset="0"/>
              </a:rPr>
              <a:t>σχήμα  </a:t>
            </a:r>
            <a:r>
              <a:rPr lang="el-GR" sz="2400" b="1" dirty="0">
                <a:latin typeface="Comic Sans MS" pitchFamily="66" charset="0"/>
              </a:rPr>
              <a:t>Χ</a:t>
            </a:r>
            <a:r>
              <a:rPr lang="el-GR" sz="2400" b="1" dirty="0" smtClean="0">
                <a:latin typeface="Comic Sans MS" pitchFamily="66" charset="0"/>
              </a:rPr>
              <a:t>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s://2.bp.blogspot.com/-s-D40CqWWVA/WDtVGAF01UI/AAAAAAAACu8/x1sGEQSWQncjAcP6Y1uvdM-izsCmqKnIgCLcB/s1600/SAM_37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50085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l-GR" sz="2400" dirty="0">
                <a:latin typeface="Comic Sans MS" pitchFamily="66" charset="0"/>
              </a:rPr>
              <a:t>Έτσι ο πρώτος μαθητής του Χριστού μαρτύρησε με τον ίδιο τρόπο που μαρτύρησε ο αγαπημένος του δάσκαλος</a:t>
            </a:r>
            <a:r>
              <a:rPr lang="el-GR" sz="2400" dirty="0" smtClean="0">
                <a:latin typeface="Comic Sans MS" pitchFamily="66" charset="0"/>
              </a:rPr>
              <a:t>.</a:t>
            </a:r>
          </a:p>
          <a:p>
            <a:endParaRPr lang="el-GR" dirty="0"/>
          </a:p>
        </p:txBody>
      </p:sp>
      <p:pic>
        <p:nvPicPr>
          <p:cNvPr id="4" name="3 - Εικόνα" descr="https://1.bp.blogspot.com/-7ouF0b6DEyc/WDtVDxs20oI/AAAAAAAACu4/4SnCXBxiOU8KhLJHBdItNTFuKDmRC7mZACLcB/s1600/SAM_37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 smtClean="0">
                <a:latin typeface="Comic Sans MS" pitchFamily="66" charset="0"/>
              </a:rPr>
              <a:t/>
            </a:r>
            <a:br>
              <a:rPr lang="el-GR" sz="2700" dirty="0" smtClean="0">
                <a:latin typeface="Comic Sans MS" pitchFamily="66" charset="0"/>
              </a:rPr>
            </a:br>
            <a:r>
              <a:rPr lang="el-GR" sz="2700" dirty="0" smtClean="0">
                <a:latin typeface="Comic Sans MS" pitchFamily="66" charset="0"/>
              </a:rPr>
              <a:t>Ο </a:t>
            </a:r>
            <a:r>
              <a:rPr lang="el-GR" sz="2700" dirty="0">
                <a:latin typeface="Comic Sans MS" pitchFamily="66" charset="0"/>
              </a:rPr>
              <a:t>λαός της Πάτρας σέβεται και τιμά με ευλάβεια τον Άγιο που είναι πολιούχος και προστάτης της πόλης του</a:t>
            </a:r>
            <a:r>
              <a:rPr lang="el-GR" sz="2700" dirty="0" smtClean="0">
                <a:latin typeface="Comic Sans MS" pitchFamily="66" charset="0"/>
              </a:rPr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6" name="5 - Εικόνα" descr="https://1.bp.blogspot.com/-QGTij78PleY/WDtVjK26QtI/AAAAAAAACvc/A2bkZCvthCo-wXFAu4CrLYnTYBm8xBXBACLcB/s1600/SAM_34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9"/>
            <a:ext cx="58579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s://1.bp.blogspot.com/-asPC5FJtLZw/X3OTKNi92EI/AAAAAAAALuo/ln72TwQUGuQ695Cn5JlM7KqtzKtG7C09QCLcBGAsYHQ/s637/IMG_20200927_1624456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85791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  Άγιος Ανδρέας ο Πρωτόκλητος  Χρόνια πολλά!!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Ο λαός της Πάτρας σέβεται και τιμά με ευλάβεια τον Άγιο που είναι πολιούχος και προστάτης της πόλης του.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Ismini</dc:creator>
  <cp:lastModifiedBy>Eleni</cp:lastModifiedBy>
  <cp:revision>20</cp:revision>
  <dcterms:created xsi:type="dcterms:W3CDTF">2020-11-25T16:32:10Z</dcterms:created>
  <dcterms:modified xsi:type="dcterms:W3CDTF">2020-11-29T17:53:27Z</dcterms:modified>
</cp:coreProperties>
</file>