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48417E-E49C-44C0-9259-8C6AED960601}" type="datetimeFigureOut">
              <a:rPr lang="el-GR" smtClean="0"/>
              <a:t>23/11/2020</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84DC02-E244-4ABE-98D6-0B865AEA3517}" type="slidenum">
              <a:rPr lang="el-GR" smtClean="0"/>
              <a:t>‹#›</a:t>
            </a:fld>
            <a:endParaRPr lang="el-GR"/>
          </a:p>
        </p:txBody>
      </p:sp>
    </p:spTree>
    <p:extLst>
      <p:ext uri="{BB962C8B-B14F-4D97-AF65-F5344CB8AC3E}">
        <p14:creationId xmlns:p14="http://schemas.microsoft.com/office/powerpoint/2010/main" val="819160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sz="1400" dirty="0">
              <a:solidFill>
                <a:schemeClr val="accent1"/>
              </a:solidFill>
            </a:endParaRPr>
          </a:p>
        </p:txBody>
      </p:sp>
      <p:sp>
        <p:nvSpPr>
          <p:cNvPr id="4" name="Θέση αριθμού διαφάνειας 3"/>
          <p:cNvSpPr>
            <a:spLocks noGrp="1"/>
          </p:cNvSpPr>
          <p:nvPr>
            <p:ph type="sldNum" sz="quarter" idx="5"/>
          </p:nvPr>
        </p:nvSpPr>
        <p:spPr/>
        <p:txBody>
          <a:bodyPr/>
          <a:lstStyle/>
          <a:p>
            <a:fld id="{3884DC02-E244-4ABE-98D6-0B865AEA3517}" type="slidenum">
              <a:rPr lang="el-GR" smtClean="0"/>
              <a:t>2</a:t>
            </a:fld>
            <a:endParaRPr lang="el-GR"/>
          </a:p>
        </p:txBody>
      </p:sp>
    </p:spTree>
    <p:extLst>
      <p:ext uri="{BB962C8B-B14F-4D97-AF65-F5344CB8AC3E}">
        <p14:creationId xmlns:p14="http://schemas.microsoft.com/office/powerpoint/2010/main" val="757056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3884DC02-E244-4ABE-98D6-0B865AEA3517}" type="slidenum">
              <a:rPr lang="el-GR" smtClean="0"/>
              <a:t>3</a:t>
            </a:fld>
            <a:endParaRPr lang="el-GR"/>
          </a:p>
        </p:txBody>
      </p:sp>
    </p:spTree>
    <p:extLst>
      <p:ext uri="{BB962C8B-B14F-4D97-AF65-F5344CB8AC3E}">
        <p14:creationId xmlns:p14="http://schemas.microsoft.com/office/powerpoint/2010/main" val="2863426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3884DC02-E244-4ABE-98D6-0B865AEA3517}" type="slidenum">
              <a:rPr lang="el-GR" smtClean="0"/>
              <a:t>4</a:t>
            </a:fld>
            <a:endParaRPr lang="el-GR"/>
          </a:p>
        </p:txBody>
      </p:sp>
    </p:spTree>
    <p:extLst>
      <p:ext uri="{BB962C8B-B14F-4D97-AF65-F5344CB8AC3E}">
        <p14:creationId xmlns:p14="http://schemas.microsoft.com/office/powerpoint/2010/main" val="161293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3884DC02-E244-4ABE-98D6-0B865AEA3517}" type="slidenum">
              <a:rPr lang="el-GR" smtClean="0"/>
              <a:t>5</a:t>
            </a:fld>
            <a:endParaRPr lang="el-GR"/>
          </a:p>
        </p:txBody>
      </p:sp>
    </p:spTree>
    <p:extLst>
      <p:ext uri="{BB962C8B-B14F-4D97-AF65-F5344CB8AC3E}">
        <p14:creationId xmlns:p14="http://schemas.microsoft.com/office/powerpoint/2010/main" val="995663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3884DC02-E244-4ABE-98D6-0B865AEA3517}" type="slidenum">
              <a:rPr lang="el-GR" smtClean="0"/>
              <a:t>6</a:t>
            </a:fld>
            <a:endParaRPr lang="el-GR"/>
          </a:p>
        </p:txBody>
      </p:sp>
    </p:spTree>
    <p:extLst>
      <p:ext uri="{BB962C8B-B14F-4D97-AF65-F5344CB8AC3E}">
        <p14:creationId xmlns:p14="http://schemas.microsoft.com/office/powerpoint/2010/main" val="2322958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15CC5900-275A-413B-8186-751F7607E705}" type="datetimeFigureOut">
              <a:rPr lang="el-GR" smtClean="0"/>
              <a:t>23/11/2020</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780483F-38CA-4971-8DED-CD46E3FA9909}" type="slidenum">
              <a:rPr lang="el-GR" smtClean="0"/>
              <a:t>‹#›</a:t>
            </a:fld>
            <a:endParaRPr lang="el-GR"/>
          </a:p>
        </p:txBody>
      </p:sp>
    </p:spTree>
    <p:extLst>
      <p:ext uri="{BB962C8B-B14F-4D97-AF65-F5344CB8AC3E}">
        <p14:creationId xmlns:p14="http://schemas.microsoft.com/office/powerpoint/2010/main" val="403713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5CC5900-275A-413B-8186-751F7607E705}" type="datetimeFigureOut">
              <a:rPr lang="el-GR" smtClean="0"/>
              <a:t>23/11/2020</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780483F-38CA-4971-8DED-CD46E3FA9909}" type="slidenum">
              <a:rPr lang="el-GR" smtClean="0"/>
              <a:t>‹#›</a:t>
            </a:fld>
            <a:endParaRPr lang="el-GR"/>
          </a:p>
        </p:txBody>
      </p:sp>
    </p:spTree>
    <p:extLst>
      <p:ext uri="{BB962C8B-B14F-4D97-AF65-F5344CB8AC3E}">
        <p14:creationId xmlns:p14="http://schemas.microsoft.com/office/powerpoint/2010/main" val="3579962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5CC5900-275A-413B-8186-751F7607E705}" type="datetimeFigureOut">
              <a:rPr lang="el-GR" smtClean="0"/>
              <a:t>23/11/2020</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780483F-38CA-4971-8DED-CD46E3FA9909}"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28359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15CC5900-275A-413B-8186-751F7607E705}" type="datetimeFigureOut">
              <a:rPr lang="el-GR" smtClean="0"/>
              <a:t>23/11/2020</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780483F-38CA-4971-8DED-CD46E3FA9909}" type="slidenum">
              <a:rPr lang="el-GR" smtClean="0"/>
              <a:t>‹#›</a:t>
            </a:fld>
            <a:endParaRPr lang="el-GR"/>
          </a:p>
        </p:txBody>
      </p:sp>
    </p:spTree>
    <p:extLst>
      <p:ext uri="{BB962C8B-B14F-4D97-AF65-F5344CB8AC3E}">
        <p14:creationId xmlns:p14="http://schemas.microsoft.com/office/powerpoint/2010/main" val="1899854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15CC5900-275A-413B-8186-751F7607E705}" type="datetimeFigureOut">
              <a:rPr lang="el-GR" smtClean="0"/>
              <a:t>23/11/2020</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780483F-38CA-4971-8DED-CD46E3FA9909}"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36641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15CC5900-275A-413B-8186-751F7607E705}" type="datetimeFigureOut">
              <a:rPr lang="el-GR" smtClean="0"/>
              <a:t>23/11/2020</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780483F-38CA-4971-8DED-CD46E3FA9909}" type="slidenum">
              <a:rPr lang="el-GR" smtClean="0"/>
              <a:t>‹#›</a:t>
            </a:fld>
            <a:endParaRPr lang="el-GR"/>
          </a:p>
        </p:txBody>
      </p:sp>
    </p:spTree>
    <p:extLst>
      <p:ext uri="{BB962C8B-B14F-4D97-AF65-F5344CB8AC3E}">
        <p14:creationId xmlns:p14="http://schemas.microsoft.com/office/powerpoint/2010/main" val="2380321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5CC5900-275A-413B-8186-751F7607E705}" type="datetimeFigureOut">
              <a:rPr lang="el-GR" smtClean="0"/>
              <a:t>23/11/2020</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780483F-38CA-4971-8DED-CD46E3FA9909}" type="slidenum">
              <a:rPr lang="el-GR" smtClean="0"/>
              <a:t>‹#›</a:t>
            </a:fld>
            <a:endParaRPr lang="el-GR"/>
          </a:p>
        </p:txBody>
      </p:sp>
    </p:spTree>
    <p:extLst>
      <p:ext uri="{BB962C8B-B14F-4D97-AF65-F5344CB8AC3E}">
        <p14:creationId xmlns:p14="http://schemas.microsoft.com/office/powerpoint/2010/main" val="36323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5CC5900-275A-413B-8186-751F7607E705}" type="datetimeFigureOut">
              <a:rPr lang="el-GR" smtClean="0"/>
              <a:t>23/11/2020</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780483F-38CA-4971-8DED-CD46E3FA9909}" type="slidenum">
              <a:rPr lang="el-GR" smtClean="0"/>
              <a:t>‹#›</a:t>
            </a:fld>
            <a:endParaRPr lang="el-GR"/>
          </a:p>
        </p:txBody>
      </p:sp>
    </p:spTree>
    <p:extLst>
      <p:ext uri="{BB962C8B-B14F-4D97-AF65-F5344CB8AC3E}">
        <p14:creationId xmlns:p14="http://schemas.microsoft.com/office/powerpoint/2010/main" val="3626613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5CC5900-275A-413B-8186-751F7607E705}" type="datetimeFigureOut">
              <a:rPr lang="el-GR" smtClean="0"/>
              <a:t>23/11/2020</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780483F-38CA-4971-8DED-CD46E3FA9909}" type="slidenum">
              <a:rPr lang="el-GR" smtClean="0"/>
              <a:t>‹#›</a:t>
            </a:fld>
            <a:endParaRPr lang="el-GR"/>
          </a:p>
        </p:txBody>
      </p:sp>
    </p:spTree>
    <p:extLst>
      <p:ext uri="{BB962C8B-B14F-4D97-AF65-F5344CB8AC3E}">
        <p14:creationId xmlns:p14="http://schemas.microsoft.com/office/powerpoint/2010/main" val="826907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5CC5900-275A-413B-8186-751F7607E705}" type="datetimeFigureOut">
              <a:rPr lang="el-GR" smtClean="0"/>
              <a:t>23/11/2020</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780483F-38CA-4971-8DED-CD46E3FA9909}" type="slidenum">
              <a:rPr lang="el-GR" smtClean="0"/>
              <a:t>‹#›</a:t>
            </a:fld>
            <a:endParaRPr lang="el-GR"/>
          </a:p>
        </p:txBody>
      </p:sp>
    </p:spTree>
    <p:extLst>
      <p:ext uri="{BB962C8B-B14F-4D97-AF65-F5344CB8AC3E}">
        <p14:creationId xmlns:p14="http://schemas.microsoft.com/office/powerpoint/2010/main" val="29985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15CC5900-275A-413B-8186-751F7607E705}" type="datetimeFigureOut">
              <a:rPr lang="el-GR" smtClean="0"/>
              <a:t>23/11/2020</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780483F-38CA-4971-8DED-CD46E3FA9909}" type="slidenum">
              <a:rPr lang="el-GR" smtClean="0"/>
              <a:t>‹#›</a:t>
            </a:fld>
            <a:endParaRPr lang="el-GR"/>
          </a:p>
        </p:txBody>
      </p:sp>
    </p:spTree>
    <p:extLst>
      <p:ext uri="{BB962C8B-B14F-4D97-AF65-F5344CB8AC3E}">
        <p14:creationId xmlns:p14="http://schemas.microsoft.com/office/powerpoint/2010/main" val="3231827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15CC5900-275A-413B-8186-751F7607E705}" type="datetimeFigureOut">
              <a:rPr lang="el-GR" smtClean="0"/>
              <a:t>23/11/2020</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780483F-38CA-4971-8DED-CD46E3FA9909}" type="slidenum">
              <a:rPr lang="el-GR" smtClean="0"/>
              <a:t>‹#›</a:t>
            </a:fld>
            <a:endParaRPr lang="el-GR"/>
          </a:p>
        </p:txBody>
      </p:sp>
    </p:spTree>
    <p:extLst>
      <p:ext uri="{BB962C8B-B14F-4D97-AF65-F5344CB8AC3E}">
        <p14:creationId xmlns:p14="http://schemas.microsoft.com/office/powerpoint/2010/main" val="2301157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15CC5900-275A-413B-8186-751F7607E705}" type="datetimeFigureOut">
              <a:rPr lang="el-GR" smtClean="0"/>
              <a:t>23/11/2020</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780483F-38CA-4971-8DED-CD46E3FA9909}" type="slidenum">
              <a:rPr lang="el-GR" smtClean="0"/>
              <a:t>‹#›</a:t>
            </a:fld>
            <a:endParaRPr lang="el-GR"/>
          </a:p>
        </p:txBody>
      </p:sp>
    </p:spTree>
    <p:extLst>
      <p:ext uri="{BB962C8B-B14F-4D97-AF65-F5344CB8AC3E}">
        <p14:creationId xmlns:p14="http://schemas.microsoft.com/office/powerpoint/2010/main" val="3773103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CC5900-275A-413B-8186-751F7607E705}" type="datetimeFigureOut">
              <a:rPr lang="el-GR" smtClean="0"/>
              <a:t>23/11/2020</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780483F-38CA-4971-8DED-CD46E3FA9909}" type="slidenum">
              <a:rPr lang="el-GR" smtClean="0"/>
              <a:t>‹#›</a:t>
            </a:fld>
            <a:endParaRPr lang="el-GR"/>
          </a:p>
        </p:txBody>
      </p:sp>
    </p:spTree>
    <p:extLst>
      <p:ext uri="{BB962C8B-B14F-4D97-AF65-F5344CB8AC3E}">
        <p14:creationId xmlns:p14="http://schemas.microsoft.com/office/powerpoint/2010/main" val="2201257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15CC5900-275A-413B-8186-751F7607E705}" type="datetimeFigureOut">
              <a:rPr lang="el-GR" smtClean="0"/>
              <a:t>23/11/2020</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780483F-38CA-4971-8DED-CD46E3FA9909}" type="slidenum">
              <a:rPr lang="el-GR" smtClean="0"/>
              <a:t>‹#›</a:t>
            </a:fld>
            <a:endParaRPr lang="el-GR"/>
          </a:p>
        </p:txBody>
      </p:sp>
    </p:spTree>
    <p:extLst>
      <p:ext uri="{BB962C8B-B14F-4D97-AF65-F5344CB8AC3E}">
        <p14:creationId xmlns:p14="http://schemas.microsoft.com/office/powerpoint/2010/main" val="279384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15CC5900-275A-413B-8186-751F7607E705}" type="datetimeFigureOut">
              <a:rPr lang="el-GR" smtClean="0"/>
              <a:t>23/11/2020</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780483F-38CA-4971-8DED-CD46E3FA9909}" type="slidenum">
              <a:rPr lang="el-GR" smtClean="0"/>
              <a:t>‹#›</a:t>
            </a:fld>
            <a:endParaRPr lang="el-GR"/>
          </a:p>
        </p:txBody>
      </p:sp>
    </p:spTree>
    <p:extLst>
      <p:ext uri="{BB962C8B-B14F-4D97-AF65-F5344CB8AC3E}">
        <p14:creationId xmlns:p14="http://schemas.microsoft.com/office/powerpoint/2010/main" val="178020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5CC5900-275A-413B-8186-751F7607E705}" type="datetimeFigureOut">
              <a:rPr lang="el-GR" smtClean="0"/>
              <a:t>23/11/2020</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780483F-38CA-4971-8DED-CD46E3FA9909}" type="slidenum">
              <a:rPr lang="el-GR" smtClean="0"/>
              <a:t>‹#›</a:t>
            </a:fld>
            <a:endParaRPr lang="el-GR"/>
          </a:p>
        </p:txBody>
      </p:sp>
    </p:spTree>
    <p:extLst>
      <p:ext uri="{BB962C8B-B14F-4D97-AF65-F5344CB8AC3E}">
        <p14:creationId xmlns:p14="http://schemas.microsoft.com/office/powerpoint/2010/main" val="3903127890"/>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F147DB-A15D-4C61-9F5D-15DCB92D465A}"/>
              </a:ext>
            </a:extLst>
          </p:cNvPr>
          <p:cNvSpPr>
            <a:spLocks noGrp="1"/>
          </p:cNvSpPr>
          <p:nvPr>
            <p:ph type="ctrTitle"/>
          </p:nvPr>
        </p:nvSpPr>
        <p:spPr>
          <a:xfrm>
            <a:off x="2589213" y="1442302"/>
            <a:ext cx="8915399" cy="2139884"/>
          </a:xfrm>
        </p:spPr>
        <p:txBody>
          <a:bodyPr/>
          <a:lstStyle/>
          <a:p>
            <a:r>
              <a:rPr lang="el-GR" dirty="0">
                <a:solidFill>
                  <a:schemeClr val="accent1"/>
                </a:solidFill>
              </a:rPr>
              <a:t>Μάντεψε για ποιον πίνακα μιλάμε…</a:t>
            </a:r>
          </a:p>
        </p:txBody>
      </p:sp>
    </p:spTree>
    <p:extLst>
      <p:ext uri="{BB962C8B-B14F-4D97-AF65-F5344CB8AC3E}">
        <p14:creationId xmlns:p14="http://schemas.microsoft.com/office/powerpoint/2010/main" val="412498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descr="Εικόνα που περιέχει υπαίθριος, νερό, φύση, παραλία&#10;&#10;Περιγραφή που δημιουργήθηκε αυτόματα">
            <a:extLst>
              <a:ext uri="{FF2B5EF4-FFF2-40B4-BE49-F238E27FC236}">
                <a16:creationId xmlns:a16="http://schemas.microsoft.com/office/drawing/2014/main" id="{14F0B156-4232-441D-BEF4-388CE90169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4538" y="77821"/>
            <a:ext cx="4139767" cy="2435157"/>
          </a:xfrm>
          <a:prstGeom prst="rect">
            <a:avLst/>
          </a:prstGeom>
        </p:spPr>
      </p:pic>
      <p:pic>
        <p:nvPicPr>
          <p:cNvPr id="5" name="Εικόνα 4">
            <a:extLst>
              <a:ext uri="{FF2B5EF4-FFF2-40B4-BE49-F238E27FC236}">
                <a16:creationId xmlns:a16="http://schemas.microsoft.com/office/drawing/2014/main" id="{29698D16-0CC4-4684-B76C-15A61FEE534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86612" y="516478"/>
            <a:ext cx="2390775" cy="1914525"/>
          </a:xfrm>
          <a:prstGeom prst="rect">
            <a:avLst/>
          </a:prstGeom>
        </p:spPr>
      </p:pic>
      <p:sp>
        <p:nvSpPr>
          <p:cNvPr id="7" name="Θέση κειμένου 6">
            <a:extLst>
              <a:ext uri="{FF2B5EF4-FFF2-40B4-BE49-F238E27FC236}">
                <a16:creationId xmlns:a16="http://schemas.microsoft.com/office/drawing/2014/main" id="{BBDAAD12-65C1-4C10-81A7-16CFFBCADC01}"/>
              </a:ext>
            </a:extLst>
          </p:cNvPr>
          <p:cNvSpPr>
            <a:spLocks noGrp="1"/>
          </p:cNvSpPr>
          <p:nvPr>
            <p:ph type="body" idx="1"/>
          </p:nvPr>
        </p:nvSpPr>
        <p:spPr>
          <a:xfrm>
            <a:off x="1055802" y="4354046"/>
            <a:ext cx="10448809" cy="1555864"/>
          </a:xfrm>
        </p:spPr>
        <p:txBody>
          <a:bodyPr/>
          <a:lstStyle/>
          <a:p>
            <a:r>
              <a:rPr lang="el-GR" sz="1800" dirty="0">
                <a:solidFill>
                  <a:schemeClr val="accent1"/>
                </a:solidFill>
              </a:rPr>
              <a:t>Πλάι στη θάλασσα τη γαλανή, μια ελιά στέκει μόνη εκεί….βρες μου τον πίνακα στη στιγμή και πες μου η ελιά που ευδοκιμεί;;;;</a:t>
            </a:r>
          </a:p>
          <a:p>
            <a:endParaRPr lang="el-GR" dirty="0"/>
          </a:p>
        </p:txBody>
      </p:sp>
    </p:spTree>
    <p:extLst>
      <p:ext uri="{BB962C8B-B14F-4D97-AF65-F5344CB8AC3E}">
        <p14:creationId xmlns:p14="http://schemas.microsoft.com/office/powerpoint/2010/main" val="4248482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descr="Εικόνα που περιέχει χλόη, ζωγραφική, πίνακας, άνδρας&#10;&#10;Περιγραφή που δημιουργήθηκε αυτόματα">
            <a:extLst>
              <a:ext uri="{FF2B5EF4-FFF2-40B4-BE49-F238E27FC236}">
                <a16:creationId xmlns:a16="http://schemas.microsoft.com/office/drawing/2014/main" id="{BD501D48-F9B1-42DD-B0ED-A0B7F80C27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295" y="301557"/>
            <a:ext cx="6339909" cy="3733116"/>
          </a:xfrm>
          <a:prstGeom prst="rect">
            <a:avLst/>
          </a:prstGeom>
        </p:spPr>
      </p:pic>
      <p:pic>
        <p:nvPicPr>
          <p:cNvPr id="6" name="Εικόνα 5">
            <a:extLst>
              <a:ext uri="{FF2B5EF4-FFF2-40B4-BE49-F238E27FC236}">
                <a16:creationId xmlns:a16="http://schemas.microsoft.com/office/drawing/2014/main" id="{113391A6-6840-432D-A987-BA694BFAC0D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63659" y="493069"/>
            <a:ext cx="2390775" cy="1914525"/>
          </a:xfrm>
          <a:prstGeom prst="rect">
            <a:avLst/>
          </a:prstGeom>
        </p:spPr>
      </p:pic>
      <p:sp>
        <p:nvSpPr>
          <p:cNvPr id="4" name="Θέση κειμένου 6">
            <a:extLst>
              <a:ext uri="{FF2B5EF4-FFF2-40B4-BE49-F238E27FC236}">
                <a16:creationId xmlns:a16="http://schemas.microsoft.com/office/drawing/2014/main" id="{23D3CA96-2261-4197-A423-A7F7B928E99A}"/>
              </a:ext>
            </a:extLst>
          </p:cNvPr>
          <p:cNvSpPr txBox="1">
            <a:spLocks/>
          </p:cNvSpPr>
          <p:nvPr/>
        </p:nvSpPr>
        <p:spPr>
          <a:xfrm>
            <a:off x="1055802" y="4354046"/>
            <a:ext cx="10448809" cy="1555864"/>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endParaRPr lang="el-GR" dirty="0"/>
          </a:p>
        </p:txBody>
      </p:sp>
      <p:sp>
        <p:nvSpPr>
          <p:cNvPr id="7" name="TextBox 6">
            <a:extLst>
              <a:ext uri="{FF2B5EF4-FFF2-40B4-BE49-F238E27FC236}">
                <a16:creationId xmlns:a16="http://schemas.microsoft.com/office/drawing/2014/main" id="{25037D81-AE97-4791-AFE5-0BD274393ECA}"/>
              </a:ext>
            </a:extLst>
          </p:cNvPr>
          <p:cNvSpPr txBox="1"/>
          <p:nvPr/>
        </p:nvSpPr>
        <p:spPr>
          <a:xfrm rot="10800000" flipV="1">
            <a:off x="2667453" y="3108947"/>
            <a:ext cx="6925513" cy="2585323"/>
          </a:xfrm>
          <a:prstGeom prst="rect">
            <a:avLst/>
          </a:prstGeom>
          <a:noFill/>
        </p:spPr>
        <p:txBody>
          <a:bodyPr wrap="square">
            <a:spAutoFit/>
          </a:bodyPr>
          <a:lstStyle/>
          <a:p>
            <a:endParaRPr lang="el-GR" dirty="0"/>
          </a:p>
          <a:p>
            <a:endParaRPr lang="el-GR" dirty="0"/>
          </a:p>
          <a:p>
            <a:endParaRPr lang="el-GR" dirty="0"/>
          </a:p>
          <a:p>
            <a:endParaRPr lang="el-GR" dirty="0"/>
          </a:p>
          <a:p>
            <a:endParaRPr lang="el-GR" dirty="0"/>
          </a:p>
          <a:p>
            <a:r>
              <a:rPr lang="el-GR" dirty="0">
                <a:solidFill>
                  <a:schemeClr val="accent1"/>
                </a:solidFill>
              </a:rPr>
              <a:t>Στον ελαιώνα </a:t>
            </a:r>
            <a:r>
              <a:rPr lang="el-GR" dirty="0" err="1">
                <a:solidFill>
                  <a:schemeClr val="accent1"/>
                </a:solidFill>
              </a:rPr>
              <a:t>απ΄το</a:t>
            </a:r>
            <a:r>
              <a:rPr lang="el-GR" dirty="0">
                <a:solidFill>
                  <a:schemeClr val="accent1"/>
                </a:solidFill>
              </a:rPr>
              <a:t> πρωί, δουλειά έχουν πιάσει όλοι μαζί, άλλοι ραβδίζουν τις ελιές και άλλοι με σκάλες τις μαζεύουν αυτές. Δείξε ποιος πίνακας το δείχνει αυτό και πες πως μαζεύουν τις ελιές!!!</a:t>
            </a:r>
          </a:p>
        </p:txBody>
      </p:sp>
    </p:spTree>
    <p:extLst>
      <p:ext uri="{BB962C8B-B14F-4D97-AF65-F5344CB8AC3E}">
        <p14:creationId xmlns:p14="http://schemas.microsoft.com/office/powerpoint/2010/main" val="4250532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descr="Εικόνα που περιέχει εσωτερικό, πίνακας, δωμάτιο, παράθυρο&#10;&#10;Περιγραφή που δημιουργήθηκε αυτόματα">
            <a:extLst>
              <a:ext uri="{FF2B5EF4-FFF2-40B4-BE49-F238E27FC236}">
                <a16:creationId xmlns:a16="http://schemas.microsoft.com/office/drawing/2014/main" id="{91EE08C2-4664-4306-9356-D150170EE3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2183" y="313109"/>
            <a:ext cx="3409950" cy="4286250"/>
          </a:xfrm>
          <a:prstGeom prst="rect">
            <a:avLst/>
          </a:prstGeom>
        </p:spPr>
      </p:pic>
      <p:pic>
        <p:nvPicPr>
          <p:cNvPr id="7" name="Εικόνα 6">
            <a:extLst>
              <a:ext uri="{FF2B5EF4-FFF2-40B4-BE49-F238E27FC236}">
                <a16:creationId xmlns:a16="http://schemas.microsoft.com/office/drawing/2014/main" id="{85270ECA-023B-4EE5-9C74-616D5880BC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58658" y="855730"/>
            <a:ext cx="4805971" cy="2724049"/>
          </a:xfrm>
          <a:prstGeom prst="rect">
            <a:avLst/>
          </a:prstGeom>
        </p:spPr>
      </p:pic>
      <p:sp>
        <p:nvSpPr>
          <p:cNvPr id="4" name="TextBox 3">
            <a:extLst>
              <a:ext uri="{FF2B5EF4-FFF2-40B4-BE49-F238E27FC236}">
                <a16:creationId xmlns:a16="http://schemas.microsoft.com/office/drawing/2014/main" id="{49648933-F366-487D-85A6-A9072AA483AF}"/>
              </a:ext>
            </a:extLst>
          </p:cNvPr>
          <p:cNvSpPr txBox="1"/>
          <p:nvPr/>
        </p:nvSpPr>
        <p:spPr>
          <a:xfrm rot="10800000" flipV="1">
            <a:off x="2667453" y="2831951"/>
            <a:ext cx="6925513" cy="3139321"/>
          </a:xfrm>
          <a:prstGeom prst="rect">
            <a:avLst/>
          </a:prstGeom>
          <a:noFill/>
        </p:spPr>
        <p:txBody>
          <a:bodyPr wrap="square">
            <a:spAutoFit/>
          </a:bodyPr>
          <a:lstStyle/>
          <a:p>
            <a:endParaRPr lang="el-GR" dirty="0"/>
          </a:p>
          <a:p>
            <a:endParaRPr lang="el-GR" dirty="0"/>
          </a:p>
          <a:p>
            <a:endParaRPr lang="el-GR" dirty="0"/>
          </a:p>
          <a:p>
            <a:endParaRPr lang="el-GR" dirty="0"/>
          </a:p>
          <a:p>
            <a:endParaRPr lang="el-GR" dirty="0"/>
          </a:p>
          <a:p>
            <a:endParaRPr lang="el-GR" dirty="0"/>
          </a:p>
          <a:p>
            <a:endParaRPr lang="el-GR" dirty="0"/>
          </a:p>
          <a:p>
            <a:r>
              <a:rPr lang="el-GR" dirty="0">
                <a:solidFill>
                  <a:schemeClr val="accent1"/>
                </a:solidFill>
              </a:rPr>
              <a:t>Με ένα στεφάνι ελιάς στα μαλλιά, κοιτά τον κοκκινολαίμη μες στα κλαδιά και εκείνος με χάρη του τραγουδά, για τον αγώνα που κέρδισε, παιδιά!!! Μάντεψε ποιον πίνακα αναζητώ και πες μου τί ξέρεις για τον κότινο!!!</a:t>
            </a:r>
          </a:p>
        </p:txBody>
      </p:sp>
    </p:spTree>
    <p:extLst>
      <p:ext uri="{BB962C8B-B14F-4D97-AF65-F5344CB8AC3E}">
        <p14:creationId xmlns:p14="http://schemas.microsoft.com/office/powerpoint/2010/main" val="1831329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4A152E8D-01B0-44B5-8482-19802D70F4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4005" y="804154"/>
            <a:ext cx="3231310" cy="2853446"/>
          </a:xfrm>
          <a:prstGeom prst="rect">
            <a:avLst/>
          </a:prstGeom>
        </p:spPr>
      </p:pic>
      <p:pic>
        <p:nvPicPr>
          <p:cNvPr id="5" name="Εικόνα 4" descr="Εικόνα που περιέχει χλόη, ζωγραφική, πίνακας, άνδρας&#10;&#10;Περιγραφή που δημιουργήθηκε αυτόματα">
            <a:extLst>
              <a:ext uri="{FF2B5EF4-FFF2-40B4-BE49-F238E27FC236}">
                <a16:creationId xmlns:a16="http://schemas.microsoft.com/office/drawing/2014/main" id="{AD91F372-1F21-4D71-AF37-D3395054C6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59397" y="535020"/>
            <a:ext cx="4963207" cy="4212077"/>
          </a:xfrm>
          <a:prstGeom prst="rect">
            <a:avLst/>
          </a:prstGeom>
        </p:spPr>
      </p:pic>
      <p:sp>
        <p:nvSpPr>
          <p:cNvPr id="6" name="TextBox 5">
            <a:extLst>
              <a:ext uri="{FF2B5EF4-FFF2-40B4-BE49-F238E27FC236}">
                <a16:creationId xmlns:a16="http://schemas.microsoft.com/office/drawing/2014/main" id="{B6B3E13C-67E4-47FC-9378-3E5CEF1330F6}"/>
              </a:ext>
            </a:extLst>
          </p:cNvPr>
          <p:cNvSpPr txBox="1"/>
          <p:nvPr/>
        </p:nvSpPr>
        <p:spPr>
          <a:xfrm>
            <a:off x="3047215" y="2692692"/>
            <a:ext cx="6094428" cy="3416320"/>
          </a:xfrm>
          <a:prstGeom prst="rect">
            <a:avLst/>
          </a:prstGeom>
          <a:noFill/>
        </p:spPr>
        <p:txBody>
          <a:bodyPr wrap="square">
            <a:spAutoFit/>
          </a:bodyPr>
          <a:lstStyle/>
          <a:p>
            <a:endParaRPr lang="el-GR" dirty="0"/>
          </a:p>
          <a:p>
            <a:endParaRPr lang="el-GR" dirty="0"/>
          </a:p>
          <a:p>
            <a:endParaRPr lang="el-GR" dirty="0"/>
          </a:p>
          <a:p>
            <a:endParaRPr lang="el-GR" dirty="0"/>
          </a:p>
          <a:p>
            <a:endParaRPr lang="el-GR" dirty="0"/>
          </a:p>
          <a:p>
            <a:endParaRPr lang="el-GR" dirty="0"/>
          </a:p>
          <a:p>
            <a:endParaRPr lang="el-GR" dirty="0"/>
          </a:p>
          <a:p>
            <a:endParaRPr lang="el-GR" dirty="0"/>
          </a:p>
          <a:p>
            <a:endParaRPr lang="el-GR" dirty="0"/>
          </a:p>
          <a:p>
            <a:r>
              <a:rPr lang="el-GR" dirty="0">
                <a:solidFill>
                  <a:schemeClr val="accent1"/>
                </a:solidFill>
              </a:rPr>
              <a:t>Κλαδί ελιάς στο ράμφος κρατά, μήνυμα ελπίδας θα φέρει ξανά….ψάξε και βρες το περιστέρι αυτό και μίλησέ μου τώρα </a:t>
            </a:r>
            <a:r>
              <a:rPr lang="el-GR" dirty="0" err="1">
                <a:solidFill>
                  <a:schemeClr val="accent1"/>
                </a:solidFill>
              </a:rPr>
              <a:t>γι</a:t>
            </a:r>
            <a:r>
              <a:rPr lang="el-GR" dirty="0">
                <a:solidFill>
                  <a:schemeClr val="accent1"/>
                </a:solidFill>
              </a:rPr>
              <a:t> αυτό…..</a:t>
            </a:r>
          </a:p>
        </p:txBody>
      </p:sp>
    </p:spTree>
    <p:extLst>
      <p:ext uri="{BB962C8B-B14F-4D97-AF65-F5344CB8AC3E}">
        <p14:creationId xmlns:p14="http://schemas.microsoft.com/office/powerpoint/2010/main" val="4040933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descr="Εικόνα που περιέχει εσωτερικό, πίνακας, δωμάτιο, παράθυρο&#10;&#10;Περιγραφή που δημιουργήθηκε αυτόματα">
            <a:extLst>
              <a:ext uri="{FF2B5EF4-FFF2-40B4-BE49-F238E27FC236}">
                <a16:creationId xmlns:a16="http://schemas.microsoft.com/office/drawing/2014/main" id="{8F323367-C4E6-4185-BC80-A20318B868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2183" y="313109"/>
            <a:ext cx="3409950" cy="4286250"/>
          </a:xfrm>
          <a:prstGeom prst="rect">
            <a:avLst/>
          </a:prstGeom>
        </p:spPr>
      </p:pic>
      <p:pic>
        <p:nvPicPr>
          <p:cNvPr id="5" name="Εικόνα 4" descr="Εικόνα που περιέχει υπαίθριος, νερό, φύση, παραλία&#10;&#10;Περιγραφή που δημιουργήθηκε αυτόματα">
            <a:extLst>
              <a:ext uri="{FF2B5EF4-FFF2-40B4-BE49-F238E27FC236}">
                <a16:creationId xmlns:a16="http://schemas.microsoft.com/office/drawing/2014/main" id="{17CC949A-1426-4355-ACC7-A769C587CD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0" y="826851"/>
            <a:ext cx="4139767" cy="2435157"/>
          </a:xfrm>
          <a:prstGeom prst="rect">
            <a:avLst/>
          </a:prstGeom>
        </p:spPr>
      </p:pic>
      <p:sp>
        <p:nvSpPr>
          <p:cNvPr id="6" name="TextBox 5">
            <a:extLst>
              <a:ext uri="{FF2B5EF4-FFF2-40B4-BE49-F238E27FC236}">
                <a16:creationId xmlns:a16="http://schemas.microsoft.com/office/drawing/2014/main" id="{D473238F-F6BD-4351-BAA3-1EA9CA49DD62}"/>
              </a:ext>
            </a:extLst>
          </p:cNvPr>
          <p:cNvSpPr txBox="1"/>
          <p:nvPr/>
        </p:nvSpPr>
        <p:spPr>
          <a:xfrm>
            <a:off x="3047215" y="2969691"/>
            <a:ext cx="6094428" cy="3139321"/>
          </a:xfrm>
          <a:prstGeom prst="rect">
            <a:avLst/>
          </a:prstGeom>
          <a:noFill/>
        </p:spPr>
        <p:txBody>
          <a:bodyPr wrap="square">
            <a:spAutoFit/>
          </a:bodyPr>
          <a:lstStyle/>
          <a:p>
            <a:endParaRPr lang="el-GR" dirty="0"/>
          </a:p>
          <a:p>
            <a:endParaRPr lang="el-GR" dirty="0"/>
          </a:p>
          <a:p>
            <a:endParaRPr lang="el-GR" dirty="0"/>
          </a:p>
          <a:p>
            <a:endParaRPr lang="el-GR" dirty="0"/>
          </a:p>
          <a:p>
            <a:endParaRPr lang="el-GR" dirty="0"/>
          </a:p>
          <a:p>
            <a:endParaRPr lang="el-GR" dirty="0"/>
          </a:p>
          <a:p>
            <a:endParaRPr lang="el-GR" dirty="0"/>
          </a:p>
          <a:p>
            <a:endParaRPr lang="el-GR" dirty="0"/>
          </a:p>
          <a:p>
            <a:r>
              <a:rPr lang="el-GR" dirty="0">
                <a:solidFill>
                  <a:schemeClr val="accent1"/>
                </a:solidFill>
              </a:rPr>
              <a:t>Κλαδιά ελιάς μέσα στο βάζο, πλάι στο παράθυρο τα βάζω!!! Βρες μου τον πίνακα που σου ζητώ και μίλησέ μου γι’ αυτό</a:t>
            </a:r>
          </a:p>
        </p:txBody>
      </p:sp>
    </p:spTree>
    <p:extLst>
      <p:ext uri="{BB962C8B-B14F-4D97-AF65-F5344CB8AC3E}">
        <p14:creationId xmlns:p14="http://schemas.microsoft.com/office/powerpoint/2010/main" val="2438504451"/>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31</TotalTime>
  <Words>166</Words>
  <Application>Microsoft Office PowerPoint</Application>
  <PresentationFormat>Ευρεία οθόνη</PresentationFormat>
  <Paragraphs>40</Paragraphs>
  <Slides>6</Slides>
  <Notes>5</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6</vt:i4>
      </vt:variant>
    </vt:vector>
  </HeadingPairs>
  <TitlesOfParts>
    <vt:vector size="11" baseType="lpstr">
      <vt:lpstr>Arial</vt:lpstr>
      <vt:lpstr>Calibri</vt:lpstr>
      <vt:lpstr>Century Gothic</vt:lpstr>
      <vt:lpstr>Wingdings 3</vt:lpstr>
      <vt:lpstr>Θρόισμα</vt:lpstr>
      <vt:lpstr>Μάντεψε για ποιον πίνακα μιλάμε…</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Μάντεψε ποια εικόνα είναι…</dc:title>
  <dc:creator>geomihalop</dc:creator>
  <cp:lastModifiedBy>geomihalop</cp:lastModifiedBy>
  <cp:revision>8</cp:revision>
  <dcterms:created xsi:type="dcterms:W3CDTF">2020-11-23T19:14:34Z</dcterms:created>
  <dcterms:modified xsi:type="dcterms:W3CDTF">2020-11-23T19:47:14Z</dcterms:modified>
</cp:coreProperties>
</file>