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Β΄ </a:t>
            </a:r>
            <a:r>
              <a:rPr lang="el-GR" dirty="0" err="1" smtClean="0"/>
              <a:t>φαση</a:t>
            </a:r>
            <a:r>
              <a:rPr lang="el-GR" dirty="0" smtClean="0"/>
              <a:t> του </a:t>
            </a:r>
            <a:r>
              <a:rPr lang="el-GR" dirty="0" err="1" smtClean="0"/>
              <a:t>πελοποννησιακου</a:t>
            </a:r>
            <a:r>
              <a:rPr lang="el-GR" dirty="0" smtClean="0"/>
              <a:t> </a:t>
            </a:r>
            <a:r>
              <a:rPr lang="el-GR" dirty="0" err="1" smtClean="0"/>
              <a:t>πολεμου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2229" y="5233850"/>
            <a:ext cx="9001462" cy="154794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l-GR" b="1" dirty="0" smtClean="0"/>
              <a:t>Όνομα:</a:t>
            </a:r>
            <a:r>
              <a:rPr lang="el-GR" dirty="0" smtClean="0"/>
              <a:t> Γρηγ</a:t>
            </a:r>
            <a:r>
              <a:rPr lang="el-GR" dirty="0"/>
              <a:t>ό</a:t>
            </a:r>
            <a:r>
              <a:rPr lang="el-GR" dirty="0" smtClean="0"/>
              <a:t>ρης </a:t>
            </a:r>
            <a:r>
              <a:rPr lang="el-GR" dirty="0" err="1" smtClean="0"/>
              <a:t>Γκεοργκιάν</a:t>
            </a:r>
            <a:endParaRPr lang="el-GR" b="1" dirty="0"/>
          </a:p>
          <a:p>
            <a:pPr algn="l"/>
            <a:r>
              <a:rPr lang="el-GR" b="1" dirty="0" smtClean="0"/>
              <a:t>Τμήμα: </a:t>
            </a:r>
            <a:r>
              <a:rPr lang="el-GR" dirty="0" smtClean="0"/>
              <a:t>Α΄1</a:t>
            </a:r>
          </a:p>
          <a:p>
            <a:pPr algn="l"/>
            <a:r>
              <a:rPr lang="el-GR" b="1" dirty="0" smtClean="0"/>
              <a:t>Ημερομηνία: </a:t>
            </a:r>
            <a:r>
              <a:rPr lang="el-GR" dirty="0" smtClean="0"/>
              <a:t>5/1/2025</a:t>
            </a:r>
          </a:p>
        </p:txBody>
      </p:sp>
    </p:spTree>
    <p:extLst>
      <p:ext uri="{BB962C8B-B14F-4D97-AF65-F5344CB8AC3E}">
        <p14:creationId xmlns:p14="http://schemas.microsoft.com/office/powerpoint/2010/main" val="28587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2035" y="609600"/>
            <a:ext cx="10353761" cy="1326321"/>
          </a:xfrm>
        </p:spPr>
        <p:txBody>
          <a:bodyPr/>
          <a:lstStyle/>
          <a:p>
            <a:r>
              <a:rPr lang="el-GR" dirty="0" err="1" smtClean="0"/>
              <a:t>Αποτελεσματα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1635" y="3620064"/>
            <a:ext cx="10353762" cy="3695136"/>
          </a:xfrm>
        </p:spPr>
        <p:txBody>
          <a:bodyPr/>
          <a:lstStyle/>
          <a:p>
            <a:r>
              <a:rPr lang="el-GR" dirty="0" smtClean="0"/>
              <a:t>Νίκη των σπαρτιατών</a:t>
            </a:r>
          </a:p>
          <a:p>
            <a:r>
              <a:rPr lang="el-GR" dirty="0" smtClean="0"/>
              <a:t>Καταστροφή πόλεων</a:t>
            </a:r>
          </a:p>
          <a:p>
            <a:r>
              <a:rPr lang="el-GR" dirty="0" smtClean="0"/>
              <a:t>Χιλιάδες θάνατοι</a:t>
            </a:r>
          </a:p>
          <a:p>
            <a:r>
              <a:rPr lang="el-GR" dirty="0" smtClean="0"/>
              <a:t>Αξίες καταπατήθηκαν</a:t>
            </a:r>
          </a:p>
          <a:p>
            <a:r>
              <a:rPr lang="el-GR" dirty="0" smtClean="0"/>
              <a:t>Οι Πέρσες αναμειγνύονται και πάλι στα ελληνικά πράγματα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12" y="1652587"/>
            <a:ext cx="5591175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21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rot="20288439">
            <a:off x="818280" y="2176079"/>
            <a:ext cx="10353761" cy="2123064"/>
          </a:xfrm>
        </p:spPr>
        <p:txBody>
          <a:bodyPr/>
          <a:lstStyle/>
          <a:p>
            <a:r>
              <a:rPr lang="el-GR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ΣΑΣ ΕΥΧΑΡΙΣΤΩ!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72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β΄ φάση του πελοποννησιακού πολέμου ξεκίνησε από την Σικελική εκστρατεία (415πΧ) και σταμάτησε με το τέλος του πολέμου το 404πΧ. Για πολλούς η β΄ φάση απαρτίζεται μόνο από την Σικελική εκστρατεία, ενώ ο πόλεμος αποτελεί την γ΄ φάση. 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96" y="3943632"/>
            <a:ext cx="4468160" cy="2631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45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Σικελικη</a:t>
            </a:r>
            <a:r>
              <a:rPr lang="el-GR" dirty="0" smtClean="0"/>
              <a:t> </a:t>
            </a:r>
            <a:r>
              <a:rPr lang="el-GR" dirty="0" err="1" smtClean="0"/>
              <a:t>εκστρατεια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εκστρατεία στη Σικελία ξεκίνησε το καλοκαίρι του 415 </a:t>
            </a:r>
            <a:r>
              <a:rPr lang="el-GR" dirty="0" err="1"/>
              <a:t>π.Χ</a:t>
            </a:r>
            <a:r>
              <a:rPr lang="el-GR" dirty="0"/>
              <a:t>, μετά από επίδειξη ισχύος στο λιμάνι του Πειραιά για τους Αθηναίους και τους ξένους της </a:t>
            </a:r>
            <a:r>
              <a:rPr lang="el-GR" dirty="0" smtClean="0"/>
              <a:t>πόλης. </a:t>
            </a:r>
          </a:p>
          <a:p>
            <a:r>
              <a:rPr lang="el-GR" dirty="0" smtClean="0"/>
              <a:t>Οι </a:t>
            </a:r>
            <a:r>
              <a:rPr lang="el-GR" dirty="0"/>
              <a:t>Αθηναίοι απέπλευσαν για την Αίγινα και μετά έφθασαν στην Κέρκυρα, όπου ενώθηκαν με τους συμμάχους </a:t>
            </a:r>
            <a:r>
              <a:rPr lang="el-GR" dirty="0" smtClean="0"/>
              <a:t>τους.</a:t>
            </a:r>
          </a:p>
          <a:p>
            <a:r>
              <a:rPr lang="el-GR" dirty="0" smtClean="0"/>
              <a:t>Η Σικελία οργανώνεται αμυντικά και αποστέλλονται πράκτορες στις γύρω πόλεις για να συλλέξουν πληροφορίες σχετικά με την Αθηναϊκή εκστρατεία.</a:t>
            </a:r>
          </a:p>
          <a:p>
            <a:r>
              <a:rPr lang="el-GR" dirty="0" smtClean="0"/>
              <a:t>Στην Κέρκυρα οι Αθηναίοι </a:t>
            </a:r>
            <a:r>
              <a:rPr lang="el-GR" dirty="0"/>
              <a:t>είχαν συγκεντρώσει τις δυνάμεις τους και χώρισαν τον στόλο σε τρεις μοίρες, κάθε μια από τις οποίες θα είχε ως αρχηγό </a:t>
            </a:r>
            <a:r>
              <a:rPr lang="el-GR" dirty="0" smtClean="0"/>
              <a:t>έναν στρατηγό.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601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15999" y="538480"/>
            <a:ext cx="4582161" cy="5862320"/>
          </a:xfrm>
        </p:spPr>
        <p:txBody>
          <a:bodyPr/>
          <a:lstStyle/>
          <a:p>
            <a:r>
              <a:rPr lang="el-GR" dirty="0" smtClean="0"/>
              <a:t>Ήττα των Αθηναίων, καταστροφή του στόλου, ο Νικίας εκτελείται, οι Αθηναίοι αιχμαλωτίζονται και οδηγούνται ως δούλοι στα λατομεία.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" y="2968774"/>
            <a:ext cx="4616450" cy="310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1204126"/>
            <a:ext cx="5340368" cy="411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721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44275" y="4890064"/>
            <a:ext cx="10353762" cy="1581856"/>
          </a:xfrm>
        </p:spPr>
        <p:txBody>
          <a:bodyPr/>
          <a:lstStyle/>
          <a:p>
            <a:r>
              <a:rPr lang="el-GR" dirty="0" smtClean="0"/>
              <a:t>Οι Σπαρτιάτες οχυρώθηκαν στην Δεκέλεια, διακόπτεται ο ανεφοδιασμός της Αθήνας και χιλιάδες δούλοι δραπετεύουν.</a:t>
            </a:r>
          </a:p>
          <a:p>
            <a:r>
              <a:rPr lang="el-GR" dirty="0" smtClean="0"/>
              <a:t>Οι Αθηναίοι προσπαθούν να ναυπηγήσουν νέο στόλο.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5" y="1219201"/>
            <a:ext cx="4588480" cy="2859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56" y="1219201"/>
            <a:ext cx="4996103" cy="2859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145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356" y="172720"/>
            <a:ext cx="10353761" cy="1326321"/>
          </a:xfrm>
        </p:spPr>
        <p:txBody>
          <a:bodyPr/>
          <a:lstStyle/>
          <a:p>
            <a:r>
              <a:rPr lang="el-GR" dirty="0" err="1" smtClean="0"/>
              <a:t>Δεκελεικοσ</a:t>
            </a:r>
            <a:r>
              <a:rPr lang="el-GR" dirty="0" smtClean="0"/>
              <a:t> </a:t>
            </a:r>
            <a:r>
              <a:rPr lang="el-GR" dirty="0" err="1" smtClean="0"/>
              <a:t>πολεμοσ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413 – 404 π.χ. 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0" y="1468040"/>
            <a:ext cx="7656893" cy="4902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64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03635" y="226624"/>
            <a:ext cx="10353762" cy="3695136"/>
          </a:xfrm>
        </p:spPr>
        <p:txBody>
          <a:bodyPr/>
          <a:lstStyle/>
          <a:p>
            <a:r>
              <a:rPr lang="el-GR" dirty="0" smtClean="0"/>
              <a:t>Οι Σπαρτιάτες ναυπηγούν στόλο με χρήματα των Περσών.</a:t>
            </a:r>
          </a:p>
          <a:p>
            <a:r>
              <a:rPr lang="el-GR" dirty="0" smtClean="0"/>
              <a:t>Ορίζουν στρατηγό τον Λύσανδρο. </a:t>
            </a:r>
          </a:p>
          <a:p>
            <a:r>
              <a:rPr lang="el-GR" dirty="0" smtClean="0"/>
              <a:t>Ναυμαχία με τον Αθηναϊκό στόλο που έχει επικεφαλής τον Αλκιβιάδη (Νότιο Σάμου 407 </a:t>
            </a:r>
            <a:r>
              <a:rPr lang="el-GR" dirty="0" err="1" smtClean="0"/>
              <a:t>π.Χ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Ήττα των Αθηναίων.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88" y="1920257"/>
            <a:ext cx="5006112" cy="314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15" y="3648842"/>
            <a:ext cx="5499934" cy="2836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76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2515" y="379024"/>
            <a:ext cx="4603085" cy="1124656"/>
          </a:xfrm>
        </p:spPr>
        <p:txBody>
          <a:bodyPr/>
          <a:lstStyle/>
          <a:p>
            <a:r>
              <a:rPr lang="el-GR" dirty="0" smtClean="0"/>
              <a:t>Ναυμαχία στις </a:t>
            </a:r>
            <a:r>
              <a:rPr lang="el-GR" dirty="0" err="1" smtClean="0"/>
              <a:t>Αργινούσες</a:t>
            </a:r>
            <a:r>
              <a:rPr lang="el-GR" dirty="0" smtClean="0"/>
              <a:t> (406 </a:t>
            </a:r>
            <a:r>
              <a:rPr lang="el-GR" dirty="0" err="1" smtClean="0"/>
              <a:t>π.Χ</a:t>
            </a:r>
            <a:r>
              <a:rPr lang="el-GR" dirty="0" smtClean="0"/>
              <a:t>) </a:t>
            </a:r>
          </a:p>
          <a:p>
            <a:r>
              <a:rPr lang="el-GR" dirty="0" smtClean="0"/>
              <a:t>Επικράτηση των Αθηναίων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0160" y="5354320"/>
            <a:ext cx="39319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Ναυμαχία </a:t>
            </a:r>
            <a:r>
              <a:rPr lang="el-GR" dirty="0"/>
              <a:t>στους </a:t>
            </a:r>
            <a:r>
              <a:rPr lang="el-GR" dirty="0" err="1"/>
              <a:t>Αιγούς</a:t>
            </a:r>
            <a:r>
              <a:rPr lang="el-GR" dirty="0"/>
              <a:t> </a:t>
            </a:r>
            <a:r>
              <a:rPr lang="el-GR" dirty="0" smtClean="0"/>
              <a:t>ποταμούς</a:t>
            </a:r>
          </a:p>
          <a:p>
            <a:r>
              <a:rPr lang="el-GR" dirty="0" smtClean="0"/>
              <a:t> 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Επικράτηση </a:t>
            </a:r>
            <a:r>
              <a:rPr lang="el-GR" sz="2000" dirty="0"/>
              <a:t>σπαρτιατών</a:t>
            </a:r>
            <a:r>
              <a:rPr lang="el-GR" dirty="0"/>
              <a:t> 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980">
            <a:off x="2767875" y="1371600"/>
            <a:ext cx="6660605" cy="38853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517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Τελοσ</a:t>
            </a:r>
            <a:r>
              <a:rPr lang="el-GR" dirty="0" smtClean="0"/>
              <a:t> του </a:t>
            </a:r>
            <a:r>
              <a:rPr lang="el-GR" dirty="0" err="1" smtClean="0"/>
              <a:t>πολεμου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Αθηναίοι ζητούν </a:t>
            </a:r>
            <a:r>
              <a:rPr lang="el-GR" smtClean="0"/>
              <a:t>ειρήνη </a:t>
            </a:r>
            <a:r>
              <a:rPr lang="el-GR" smtClean="0"/>
              <a:t>το 404πΧ</a:t>
            </a:r>
            <a:endParaRPr lang="el-GR" dirty="0" smtClean="0"/>
          </a:p>
          <a:p>
            <a:r>
              <a:rPr lang="el-GR" dirty="0" smtClean="0"/>
              <a:t>Συνέδριο στην Σπάρτη </a:t>
            </a:r>
            <a:endParaRPr lang="el-GR" dirty="0"/>
          </a:p>
          <a:p>
            <a:r>
              <a:rPr lang="el-GR" dirty="0" smtClean="0"/>
              <a:t>Οι σύμμαχοι ζητούν την ισοπέδωση της Αθήνας, την πώληση των κατοίκων ως δούλων </a:t>
            </a:r>
          </a:p>
          <a:p>
            <a:pPr marL="0" indent="0">
              <a:buNone/>
            </a:pPr>
            <a:r>
              <a:rPr lang="el-GR" dirty="0" smtClean="0"/>
              <a:t>Οι σπαρτιάτες αρνηθήκαν 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Τέθηκαν όροι στους Αθηναίους να παραδώσουν όλα τα πλοία εκτός από 12, να κατεδαφιστούν τα μακρά τείχη και τα τείχη του </a:t>
            </a:r>
            <a:r>
              <a:rPr lang="el-GR" dirty="0" err="1" smtClean="0"/>
              <a:t>πειραιά</a:t>
            </a:r>
            <a:r>
              <a:rPr lang="el-GR" dirty="0" smtClean="0"/>
              <a:t>, να επανέλθουν όλοι οι πολιτικοί εξόριστοι και να είναι σύμμαχοι των σπαρτιατών </a:t>
            </a:r>
          </a:p>
        </p:txBody>
      </p:sp>
    </p:spTree>
    <p:extLst>
      <p:ext uri="{BB962C8B-B14F-4D97-AF65-F5344CB8AC3E}">
        <p14:creationId xmlns:p14="http://schemas.microsoft.com/office/powerpoint/2010/main" val="23998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TM04033921[[fn=Δασμασκό]]</Template>
  <TotalTime>93</TotalTime>
  <Words>348</Words>
  <Application>Microsoft Office PowerPoint</Application>
  <PresentationFormat>Ευρεία οθόνη</PresentationFormat>
  <Paragraphs>36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Β΄ φαση του πελοποννησιακου πολεμου</vt:lpstr>
      <vt:lpstr>Παρουσίαση του PowerPoint</vt:lpstr>
      <vt:lpstr>Σικελικη εκστρατεια </vt:lpstr>
      <vt:lpstr>Παρουσίαση του PowerPoint</vt:lpstr>
      <vt:lpstr>Παρουσίαση του PowerPoint</vt:lpstr>
      <vt:lpstr>Δεκελεικοσ πολεμοσ 413 – 404 π.χ. </vt:lpstr>
      <vt:lpstr>Παρουσίαση του PowerPoint</vt:lpstr>
      <vt:lpstr>Παρουσίαση του PowerPoint</vt:lpstr>
      <vt:lpstr>Τελοσ του πολεμου </vt:lpstr>
      <vt:lpstr>Αποτελεσματα</vt:lpstr>
      <vt:lpstr>ΣΑΣ ΕΥΧΑΡΙΣΤΩ!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Β΄ φαση του πελοποννησιακου πολεμου</dc:title>
  <dc:creator>EVELINA</dc:creator>
  <cp:lastModifiedBy>EVELINA</cp:lastModifiedBy>
  <cp:revision>15</cp:revision>
  <dcterms:created xsi:type="dcterms:W3CDTF">2025-01-05T14:51:33Z</dcterms:created>
  <dcterms:modified xsi:type="dcterms:W3CDTF">2025-01-05T16:27:40Z</dcterms:modified>
</cp:coreProperties>
</file>