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  <p:sldMasterId id="2147483694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Poppins" charset="0"/>
      <p:regular r:id="rId13"/>
      <p:bold r:id="rId14"/>
      <p:italic r:id="rId15"/>
      <p:boldItalic r:id="rId16"/>
    </p:embeddedFont>
    <p:embeddedFont>
      <p:font typeface="Lato" charset="0"/>
      <p:regular r:id="rId17"/>
      <p:bold r:id="rId18"/>
      <p:italic r:id="rId19"/>
      <p:boldItalic r:id="rId20"/>
    </p:embeddedFont>
    <p:embeddedFont>
      <p:font typeface="Roboto" pitchFamily="2" charset="0"/>
      <p:regular r:id="rId21"/>
    </p:embeddedFont>
    <p:embeddedFont>
      <p:font typeface="Itim" charset="-34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72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18eb1cd465_2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218eb1cd465_2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18eb1cd465_2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g218eb1cd465_2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18eb1cd465_2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218eb1cd465_2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18eb1cd465_2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g218eb1cd465_2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82eb2e6cf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g282eb2e6cf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82eb2e6c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g282eb2e6c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18eb1cd465_2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g218eb1cd465_2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18eb1cd465_2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g218eb1cd465_2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18eb1cd465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g218eb1cd465_2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713100" y="1527950"/>
            <a:ext cx="7243500" cy="1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713100" y="3098850"/>
            <a:ext cx="72435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-191925" y="-446350"/>
            <a:ext cx="1382218" cy="691201"/>
          </a:xfrm>
          <a:custGeom>
            <a:avLst/>
            <a:gdLst/>
            <a:ahLst/>
            <a:cxnLst/>
            <a:rect l="l" t="t" r="r" b="b"/>
            <a:pathLst>
              <a:path w="14970" h="7486" extrusionOk="0">
                <a:moveTo>
                  <a:pt x="1" y="1"/>
                </a:moveTo>
                <a:cubicBezTo>
                  <a:pt x="1" y="4146"/>
                  <a:pt x="3340" y="7485"/>
                  <a:pt x="7485" y="7485"/>
                </a:cubicBezTo>
                <a:cubicBezTo>
                  <a:pt x="11630" y="7485"/>
                  <a:pt x="14970" y="4146"/>
                  <a:pt x="149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7931073" y="3930531"/>
            <a:ext cx="1222153" cy="1222209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/>
          <p:nvPr/>
        </p:nvSpPr>
        <p:spPr>
          <a:xfrm rot="5400000" flipH="1">
            <a:off x="8107364" y="4106900"/>
            <a:ext cx="1382068" cy="691126"/>
          </a:xfrm>
          <a:custGeom>
            <a:avLst/>
            <a:gdLst/>
            <a:ahLst/>
            <a:cxnLst/>
            <a:rect l="l" t="t" r="r" b="b"/>
            <a:pathLst>
              <a:path w="14970" h="7486" extrusionOk="0">
                <a:moveTo>
                  <a:pt x="1" y="1"/>
                </a:moveTo>
                <a:cubicBezTo>
                  <a:pt x="1" y="4146"/>
                  <a:pt x="3340" y="7485"/>
                  <a:pt x="7485" y="7485"/>
                </a:cubicBezTo>
                <a:cubicBezTo>
                  <a:pt x="11630" y="7485"/>
                  <a:pt x="14970" y="4146"/>
                  <a:pt x="149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/>
          <p:nvPr/>
        </p:nvSpPr>
        <p:spPr>
          <a:xfrm flipH="1">
            <a:off x="8452792" y="0"/>
            <a:ext cx="691200" cy="69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5"/>
          <p:cNvSpPr/>
          <p:nvPr/>
        </p:nvSpPr>
        <p:spPr>
          <a:xfrm flipH="1">
            <a:off x="166449" y="160950"/>
            <a:ext cx="691200" cy="69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/>
          <p:nvPr/>
        </p:nvSpPr>
        <p:spPr>
          <a:xfrm rot="-5400000" flipH="1">
            <a:off x="383111" y="3953363"/>
            <a:ext cx="807025" cy="1573247"/>
          </a:xfrm>
          <a:custGeom>
            <a:avLst/>
            <a:gdLst/>
            <a:ahLst/>
            <a:cxnLst/>
            <a:rect l="l" t="t" r="r" b="b"/>
            <a:pathLst>
              <a:path w="2214" h="4316" extrusionOk="0">
                <a:moveTo>
                  <a:pt x="958" y="1"/>
                </a:moveTo>
                <a:cubicBezTo>
                  <a:pt x="0" y="1393"/>
                  <a:pt x="899" y="2986"/>
                  <a:pt x="2213" y="4315"/>
                </a:cubicBezTo>
                <a:lnTo>
                  <a:pt x="221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2138151" y="2059652"/>
            <a:ext cx="24171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 idx="2"/>
          </p:nvPr>
        </p:nvSpPr>
        <p:spPr>
          <a:xfrm>
            <a:off x="1139750" y="1652427"/>
            <a:ext cx="998400" cy="89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3"/>
          </p:nvPr>
        </p:nvSpPr>
        <p:spPr>
          <a:xfrm>
            <a:off x="5917798" y="2059661"/>
            <a:ext cx="24171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 idx="4"/>
          </p:nvPr>
        </p:nvSpPr>
        <p:spPr>
          <a:xfrm>
            <a:off x="4919375" y="1652326"/>
            <a:ext cx="998400" cy="89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5"/>
          </p:nvPr>
        </p:nvSpPr>
        <p:spPr>
          <a:xfrm>
            <a:off x="2138151" y="3575486"/>
            <a:ext cx="24171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title" idx="6"/>
          </p:nvPr>
        </p:nvSpPr>
        <p:spPr>
          <a:xfrm>
            <a:off x="1139750" y="3168103"/>
            <a:ext cx="998400" cy="89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7"/>
          </p:nvPr>
        </p:nvSpPr>
        <p:spPr>
          <a:xfrm>
            <a:off x="5917798" y="3575488"/>
            <a:ext cx="24171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 idx="8"/>
          </p:nvPr>
        </p:nvSpPr>
        <p:spPr>
          <a:xfrm>
            <a:off x="4919378" y="3168145"/>
            <a:ext cx="998400" cy="89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9"/>
          </p:nvPr>
        </p:nvSpPr>
        <p:spPr>
          <a:xfrm>
            <a:off x="2138151" y="1752125"/>
            <a:ext cx="24171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3"/>
          </p:nvPr>
        </p:nvSpPr>
        <p:spPr>
          <a:xfrm>
            <a:off x="5917798" y="1752125"/>
            <a:ext cx="24171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4"/>
          </p:nvPr>
        </p:nvSpPr>
        <p:spPr>
          <a:xfrm>
            <a:off x="2138151" y="3267950"/>
            <a:ext cx="24171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5"/>
          </p:nvPr>
        </p:nvSpPr>
        <p:spPr>
          <a:xfrm>
            <a:off x="5917798" y="3267950"/>
            <a:ext cx="24171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/>
          <p:nvPr/>
        </p:nvSpPr>
        <p:spPr>
          <a:xfrm rot="5400000">
            <a:off x="-6585" y="4309125"/>
            <a:ext cx="844084" cy="844084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/>
          <p:nvPr/>
        </p:nvSpPr>
        <p:spPr>
          <a:xfrm flipH="1">
            <a:off x="5690250" y="4152350"/>
            <a:ext cx="3513695" cy="1071504"/>
          </a:xfrm>
          <a:custGeom>
            <a:avLst/>
            <a:gdLst/>
            <a:ahLst/>
            <a:cxnLst/>
            <a:rect l="l" t="t" r="r" b="b"/>
            <a:pathLst>
              <a:path w="16452" h="6105" extrusionOk="0">
                <a:moveTo>
                  <a:pt x="2136" y="1"/>
                </a:moveTo>
                <a:cubicBezTo>
                  <a:pt x="1296" y="1"/>
                  <a:pt x="444" y="389"/>
                  <a:pt x="0" y="1107"/>
                </a:cubicBezTo>
                <a:lnTo>
                  <a:pt x="107" y="6002"/>
                </a:lnTo>
                <a:cubicBezTo>
                  <a:pt x="866" y="5992"/>
                  <a:pt x="1624" y="5988"/>
                  <a:pt x="2381" y="5988"/>
                </a:cubicBezTo>
                <a:cubicBezTo>
                  <a:pt x="6359" y="5988"/>
                  <a:pt x="10316" y="6105"/>
                  <a:pt x="14294" y="6105"/>
                </a:cubicBezTo>
                <a:cubicBezTo>
                  <a:pt x="15012" y="6105"/>
                  <a:pt x="15732" y="6101"/>
                  <a:pt x="16452" y="6092"/>
                </a:cubicBezTo>
                <a:cubicBezTo>
                  <a:pt x="15843" y="4750"/>
                  <a:pt x="15024" y="3464"/>
                  <a:pt x="13863" y="2573"/>
                </a:cubicBezTo>
                <a:cubicBezTo>
                  <a:pt x="12946" y="1876"/>
                  <a:pt x="11802" y="1442"/>
                  <a:pt x="10667" y="1442"/>
                </a:cubicBezTo>
                <a:cubicBezTo>
                  <a:pt x="10343" y="1442"/>
                  <a:pt x="10018" y="1477"/>
                  <a:pt x="9701" y="1553"/>
                </a:cubicBezTo>
                <a:cubicBezTo>
                  <a:pt x="8968" y="1750"/>
                  <a:pt x="8290" y="2144"/>
                  <a:pt x="7557" y="2393"/>
                </a:cubicBezTo>
                <a:cubicBezTo>
                  <a:pt x="7179" y="2524"/>
                  <a:pt x="6762" y="2616"/>
                  <a:pt x="6355" y="2616"/>
                </a:cubicBezTo>
                <a:cubicBezTo>
                  <a:pt x="5991" y="2616"/>
                  <a:pt x="5636" y="2543"/>
                  <a:pt x="5324" y="2359"/>
                </a:cubicBezTo>
                <a:cubicBezTo>
                  <a:pt x="4630" y="1947"/>
                  <a:pt x="4308" y="1124"/>
                  <a:pt x="3717" y="571"/>
                </a:cubicBezTo>
                <a:cubicBezTo>
                  <a:pt x="3287" y="185"/>
                  <a:pt x="2714" y="1"/>
                  <a:pt x="21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2413712" y="1803225"/>
            <a:ext cx="43167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2413600" y="2790400"/>
            <a:ext cx="43167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0" y="4452300"/>
            <a:ext cx="691200" cy="69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7"/>
          <p:cNvGrpSpPr/>
          <p:nvPr/>
        </p:nvGrpSpPr>
        <p:grpSpPr>
          <a:xfrm>
            <a:off x="5408750" y="3536800"/>
            <a:ext cx="3793461" cy="1644981"/>
            <a:chOff x="5408750" y="3536800"/>
            <a:chExt cx="3793461" cy="1644981"/>
          </a:xfrm>
        </p:grpSpPr>
        <p:sp>
          <p:nvSpPr>
            <p:cNvPr id="85" name="Google Shape;85;p17"/>
            <p:cNvSpPr/>
            <p:nvPr/>
          </p:nvSpPr>
          <p:spPr>
            <a:xfrm flipH="1">
              <a:off x="5408750" y="4024975"/>
              <a:ext cx="3793461" cy="1156806"/>
            </a:xfrm>
            <a:custGeom>
              <a:avLst/>
              <a:gdLst/>
              <a:ahLst/>
              <a:cxnLst/>
              <a:rect l="l" t="t" r="r" b="b"/>
              <a:pathLst>
                <a:path w="16452" h="6105" extrusionOk="0">
                  <a:moveTo>
                    <a:pt x="2136" y="1"/>
                  </a:moveTo>
                  <a:cubicBezTo>
                    <a:pt x="1296" y="1"/>
                    <a:pt x="444" y="389"/>
                    <a:pt x="0" y="1107"/>
                  </a:cubicBezTo>
                  <a:lnTo>
                    <a:pt x="107" y="6002"/>
                  </a:lnTo>
                  <a:cubicBezTo>
                    <a:pt x="866" y="5992"/>
                    <a:pt x="1624" y="5988"/>
                    <a:pt x="2381" y="5988"/>
                  </a:cubicBezTo>
                  <a:cubicBezTo>
                    <a:pt x="6359" y="5988"/>
                    <a:pt x="10316" y="6105"/>
                    <a:pt x="14294" y="6105"/>
                  </a:cubicBezTo>
                  <a:cubicBezTo>
                    <a:pt x="15012" y="6105"/>
                    <a:pt x="15732" y="6101"/>
                    <a:pt x="16452" y="6092"/>
                  </a:cubicBezTo>
                  <a:cubicBezTo>
                    <a:pt x="15843" y="4750"/>
                    <a:pt x="15024" y="3464"/>
                    <a:pt x="13863" y="2573"/>
                  </a:cubicBezTo>
                  <a:cubicBezTo>
                    <a:pt x="12946" y="1876"/>
                    <a:pt x="11802" y="1442"/>
                    <a:pt x="10667" y="1442"/>
                  </a:cubicBezTo>
                  <a:cubicBezTo>
                    <a:pt x="10343" y="1442"/>
                    <a:pt x="10018" y="1477"/>
                    <a:pt x="9701" y="1553"/>
                  </a:cubicBezTo>
                  <a:cubicBezTo>
                    <a:pt x="8968" y="1750"/>
                    <a:pt x="8290" y="2144"/>
                    <a:pt x="7557" y="2393"/>
                  </a:cubicBezTo>
                  <a:cubicBezTo>
                    <a:pt x="7179" y="2524"/>
                    <a:pt x="6762" y="2616"/>
                    <a:pt x="6355" y="2616"/>
                  </a:cubicBezTo>
                  <a:cubicBezTo>
                    <a:pt x="5991" y="2616"/>
                    <a:pt x="5636" y="2543"/>
                    <a:pt x="5324" y="2359"/>
                  </a:cubicBezTo>
                  <a:cubicBezTo>
                    <a:pt x="4630" y="1947"/>
                    <a:pt x="4308" y="1124"/>
                    <a:pt x="3717" y="571"/>
                  </a:cubicBezTo>
                  <a:cubicBezTo>
                    <a:pt x="3287" y="185"/>
                    <a:pt x="2714" y="1"/>
                    <a:pt x="2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7307450" y="3536800"/>
              <a:ext cx="758100" cy="758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17"/>
          <p:cNvSpPr/>
          <p:nvPr/>
        </p:nvSpPr>
        <p:spPr>
          <a:xfrm rot="-5400000">
            <a:off x="8276347" y="3"/>
            <a:ext cx="867655" cy="867674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912075" y="2689500"/>
            <a:ext cx="46761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2"/>
          </p:nvPr>
        </p:nvSpPr>
        <p:spPr>
          <a:xfrm>
            <a:off x="1021075" y="1395800"/>
            <a:ext cx="1322100" cy="11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912075" y="3402312"/>
            <a:ext cx="46761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/>
          <p:nvPr/>
        </p:nvSpPr>
        <p:spPr>
          <a:xfrm rot="-5400000">
            <a:off x="7296737" y="1059463"/>
            <a:ext cx="3008901" cy="889971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-9234" y="-9234"/>
            <a:ext cx="691200" cy="69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/>
          <p:nvPr/>
        </p:nvSpPr>
        <p:spPr>
          <a:xfrm flipH="1">
            <a:off x="-9245" y="3930531"/>
            <a:ext cx="1222153" cy="1222209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18"/>
          <p:cNvGrpSpPr/>
          <p:nvPr/>
        </p:nvGrpSpPr>
        <p:grpSpPr>
          <a:xfrm>
            <a:off x="4345977" y="3805975"/>
            <a:ext cx="4798022" cy="1337527"/>
            <a:chOff x="4345977" y="3805975"/>
            <a:chExt cx="4798022" cy="1337527"/>
          </a:xfrm>
        </p:grpSpPr>
        <p:sp>
          <p:nvSpPr>
            <p:cNvPr id="96" name="Google Shape;96;p18"/>
            <p:cNvSpPr/>
            <p:nvPr/>
          </p:nvSpPr>
          <p:spPr>
            <a:xfrm rot="-5400000">
              <a:off x="6117181" y="3805975"/>
              <a:ext cx="758100" cy="758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 rot="5400000">
              <a:off x="6076225" y="2075728"/>
              <a:ext cx="1337527" cy="4798022"/>
            </a:xfrm>
            <a:custGeom>
              <a:avLst/>
              <a:gdLst/>
              <a:ahLst/>
              <a:cxnLst/>
              <a:rect l="l" t="t" r="r" b="b"/>
              <a:pathLst>
                <a:path w="2214" h="4316" extrusionOk="0">
                  <a:moveTo>
                    <a:pt x="958" y="1"/>
                  </a:moveTo>
                  <a:cubicBezTo>
                    <a:pt x="0" y="1393"/>
                    <a:pt x="899" y="2986"/>
                    <a:pt x="2213" y="4315"/>
                  </a:cubicBezTo>
                  <a:lnTo>
                    <a:pt x="22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 rot="-5400000" flipH="1">
              <a:off x="7561361" y="3560862"/>
              <a:ext cx="669900" cy="2495376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720000" y="1570175"/>
            <a:ext cx="3598500" cy="23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2"/>
          </p:nvPr>
        </p:nvSpPr>
        <p:spPr>
          <a:xfrm>
            <a:off x="4825525" y="1570175"/>
            <a:ext cx="3598500" cy="23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-41325" y="4115100"/>
            <a:ext cx="3513695" cy="1071504"/>
          </a:xfrm>
          <a:custGeom>
            <a:avLst/>
            <a:gdLst/>
            <a:ahLst/>
            <a:cxnLst/>
            <a:rect l="l" t="t" r="r" b="b"/>
            <a:pathLst>
              <a:path w="16452" h="6105" extrusionOk="0">
                <a:moveTo>
                  <a:pt x="2136" y="1"/>
                </a:moveTo>
                <a:cubicBezTo>
                  <a:pt x="1296" y="1"/>
                  <a:pt x="444" y="389"/>
                  <a:pt x="0" y="1107"/>
                </a:cubicBezTo>
                <a:lnTo>
                  <a:pt x="107" y="6002"/>
                </a:lnTo>
                <a:cubicBezTo>
                  <a:pt x="866" y="5992"/>
                  <a:pt x="1624" y="5988"/>
                  <a:pt x="2381" y="5988"/>
                </a:cubicBezTo>
                <a:cubicBezTo>
                  <a:pt x="6359" y="5988"/>
                  <a:pt x="10316" y="6105"/>
                  <a:pt x="14294" y="6105"/>
                </a:cubicBezTo>
                <a:cubicBezTo>
                  <a:pt x="15012" y="6105"/>
                  <a:pt x="15732" y="6101"/>
                  <a:pt x="16452" y="6092"/>
                </a:cubicBezTo>
                <a:cubicBezTo>
                  <a:pt x="15843" y="4750"/>
                  <a:pt x="15024" y="3464"/>
                  <a:pt x="13863" y="2573"/>
                </a:cubicBezTo>
                <a:cubicBezTo>
                  <a:pt x="12946" y="1876"/>
                  <a:pt x="11802" y="1442"/>
                  <a:pt x="10667" y="1442"/>
                </a:cubicBezTo>
                <a:cubicBezTo>
                  <a:pt x="10343" y="1442"/>
                  <a:pt x="10018" y="1477"/>
                  <a:pt x="9701" y="1553"/>
                </a:cubicBezTo>
                <a:cubicBezTo>
                  <a:pt x="8968" y="1750"/>
                  <a:pt x="8290" y="2144"/>
                  <a:pt x="7557" y="2393"/>
                </a:cubicBezTo>
                <a:cubicBezTo>
                  <a:pt x="7179" y="2524"/>
                  <a:pt x="6762" y="2616"/>
                  <a:pt x="6355" y="2616"/>
                </a:cubicBezTo>
                <a:cubicBezTo>
                  <a:pt x="5991" y="2616"/>
                  <a:pt x="5636" y="2543"/>
                  <a:pt x="5324" y="2359"/>
                </a:cubicBezTo>
                <a:cubicBezTo>
                  <a:pt x="4630" y="1947"/>
                  <a:pt x="4308" y="1124"/>
                  <a:pt x="3717" y="571"/>
                </a:cubicBezTo>
                <a:cubicBezTo>
                  <a:pt x="3287" y="185"/>
                  <a:pt x="2714" y="1"/>
                  <a:pt x="21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19"/>
          <p:cNvGrpSpPr/>
          <p:nvPr/>
        </p:nvGrpSpPr>
        <p:grpSpPr>
          <a:xfrm>
            <a:off x="7901304" y="-10"/>
            <a:ext cx="1156807" cy="915964"/>
            <a:chOff x="7812754" y="-10"/>
            <a:chExt cx="1156807" cy="915964"/>
          </a:xfrm>
        </p:grpSpPr>
        <p:sp>
          <p:nvSpPr>
            <p:cNvPr id="105" name="Google Shape;105;p19"/>
            <p:cNvSpPr/>
            <p:nvPr/>
          </p:nvSpPr>
          <p:spPr>
            <a:xfrm>
              <a:off x="7812754" y="-10"/>
              <a:ext cx="1156807" cy="578499"/>
            </a:xfrm>
            <a:custGeom>
              <a:avLst/>
              <a:gdLst/>
              <a:ahLst/>
              <a:cxnLst/>
              <a:rect l="l" t="t" r="r" b="b"/>
              <a:pathLst>
                <a:path w="14970" h="7486" extrusionOk="0">
                  <a:moveTo>
                    <a:pt x="1" y="1"/>
                  </a:moveTo>
                  <a:cubicBezTo>
                    <a:pt x="1" y="4146"/>
                    <a:pt x="3340" y="7485"/>
                    <a:pt x="7485" y="7485"/>
                  </a:cubicBezTo>
                  <a:cubicBezTo>
                    <a:pt x="11630" y="7485"/>
                    <a:pt x="14970" y="4146"/>
                    <a:pt x="14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7812754" y="337455"/>
              <a:ext cx="1156807" cy="578499"/>
            </a:xfrm>
            <a:custGeom>
              <a:avLst/>
              <a:gdLst/>
              <a:ahLst/>
              <a:cxnLst/>
              <a:rect l="l" t="t" r="r" b="b"/>
              <a:pathLst>
                <a:path w="14970" h="7486" extrusionOk="0">
                  <a:moveTo>
                    <a:pt x="1" y="1"/>
                  </a:moveTo>
                  <a:cubicBezTo>
                    <a:pt x="1" y="4146"/>
                    <a:pt x="3340" y="7485"/>
                    <a:pt x="7485" y="7485"/>
                  </a:cubicBezTo>
                  <a:cubicBezTo>
                    <a:pt x="11630" y="7485"/>
                    <a:pt x="14970" y="4146"/>
                    <a:pt x="14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19"/>
          <p:cNvSpPr/>
          <p:nvPr/>
        </p:nvSpPr>
        <p:spPr>
          <a:xfrm>
            <a:off x="3631900" y="4603375"/>
            <a:ext cx="3336916" cy="643807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5614345" y="4115100"/>
            <a:ext cx="3827405" cy="1132072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720010" y="544032"/>
            <a:ext cx="7704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2399100" y="1523688"/>
            <a:ext cx="4345800" cy="20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245594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  <p:sp>
        <p:nvSpPr>
          <p:cNvPr id="112" name="Google Shape;112;p20"/>
          <p:cNvSpPr/>
          <p:nvPr/>
        </p:nvSpPr>
        <p:spPr>
          <a:xfrm rot="10800000">
            <a:off x="7" y="3"/>
            <a:ext cx="978691" cy="978747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7" y="2"/>
            <a:ext cx="4953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20"/>
          <p:cNvGrpSpPr/>
          <p:nvPr/>
        </p:nvGrpSpPr>
        <p:grpSpPr>
          <a:xfrm>
            <a:off x="297682" y="4277964"/>
            <a:ext cx="1093072" cy="865500"/>
            <a:chOff x="297682" y="4277964"/>
            <a:chExt cx="1093072" cy="865500"/>
          </a:xfrm>
        </p:grpSpPr>
        <p:sp>
          <p:nvSpPr>
            <p:cNvPr id="115" name="Google Shape;115;p20"/>
            <p:cNvSpPr/>
            <p:nvPr/>
          </p:nvSpPr>
          <p:spPr>
            <a:xfrm rot="10800000">
              <a:off x="297682" y="4596836"/>
              <a:ext cx="1093072" cy="546628"/>
            </a:xfrm>
            <a:custGeom>
              <a:avLst/>
              <a:gdLst/>
              <a:ahLst/>
              <a:cxnLst/>
              <a:rect l="l" t="t" r="r" b="b"/>
              <a:pathLst>
                <a:path w="14970" h="7486" extrusionOk="0">
                  <a:moveTo>
                    <a:pt x="1" y="1"/>
                  </a:moveTo>
                  <a:cubicBezTo>
                    <a:pt x="1" y="4146"/>
                    <a:pt x="3340" y="7485"/>
                    <a:pt x="7485" y="7485"/>
                  </a:cubicBezTo>
                  <a:cubicBezTo>
                    <a:pt x="11630" y="7485"/>
                    <a:pt x="14970" y="4146"/>
                    <a:pt x="14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 rot="10800000">
              <a:off x="297682" y="4277964"/>
              <a:ext cx="1093072" cy="546628"/>
            </a:xfrm>
            <a:custGeom>
              <a:avLst/>
              <a:gdLst/>
              <a:ahLst/>
              <a:cxnLst/>
              <a:rect l="l" t="t" r="r" b="b"/>
              <a:pathLst>
                <a:path w="14970" h="7486" extrusionOk="0">
                  <a:moveTo>
                    <a:pt x="1" y="1"/>
                  </a:moveTo>
                  <a:cubicBezTo>
                    <a:pt x="1" y="4146"/>
                    <a:pt x="3340" y="7485"/>
                    <a:pt x="7485" y="7485"/>
                  </a:cubicBezTo>
                  <a:cubicBezTo>
                    <a:pt x="11630" y="7485"/>
                    <a:pt x="14970" y="4146"/>
                    <a:pt x="14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20"/>
          <p:cNvSpPr/>
          <p:nvPr/>
        </p:nvSpPr>
        <p:spPr>
          <a:xfrm flipH="1">
            <a:off x="6176666" y="4236361"/>
            <a:ext cx="2481685" cy="734026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/>
          <p:nvPr/>
        </p:nvSpPr>
        <p:spPr>
          <a:xfrm flipH="1">
            <a:off x="5388283" y="4310100"/>
            <a:ext cx="3808967" cy="871672"/>
          </a:xfrm>
          <a:custGeom>
            <a:avLst/>
            <a:gdLst/>
            <a:ahLst/>
            <a:cxnLst/>
            <a:rect l="l" t="t" r="r" b="b"/>
            <a:pathLst>
              <a:path w="16452" h="6105" extrusionOk="0">
                <a:moveTo>
                  <a:pt x="2136" y="1"/>
                </a:moveTo>
                <a:cubicBezTo>
                  <a:pt x="1296" y="1"/>
                  <a:pt x="444" y="389"/>
                  <a:pt x="0" y="1107"/>
                </a:cubicBezTo>
                <a:lnTo>
                  <a:pt x="107" y="6002"/>
                </a:lnTo>
                <a:cubicBezTo>
                  <a:pt x="866" y="5992"/>
                  <a:pt x="1624" y="5988"/>
                  <a:pt x="2381" y="5988"/>
                </a:cubicBezTo>
                <a:cubicBezTo>
                  <a:pt x="6359" y="5988"/>
                  <a:pt x="10316" y="6105"/>
                  <a:pt x="14294" y="6105"/>
                </a:cubicBezTo>
                <a:cubicBezTo>
                  <a:pt x="15012" y="6105"/>
                  <a:pt x="15732" y="6101"/>
                  <a:pt x="16452" y="6092"/>
                </a:cubicBezTo>
                <a:cubicBezTo>
                  <a:pt x="15843" y="4750"/>
                  <a:pt x="15024" y="3464"/>
                  <a:pt x="13863" y="2573"/>
                </a:cubicBezTo>
                <a:cubicBezTo>
                  <a:pt x="12946" y="1876"/>
                  <a:pt x="11802" y="1442"/>
                  <a:pt x="10667" y="1442"/>
                </a:cubicBezTo>
                <a:cubicBezTo>
                  <a:pt x="10343" y="1442"/>
                  <a:pt x="10018" y="1477"/>
                  <a:pt x="9701" y="1553"/>
                </a:cubicBezTo>
                <a:cubicBezTo>
                  <a:pt x="8968" y="1750"/>
                  <a:pt x="8290" y="2144"/>
                  <a:pt x="7557" y="2393"/>
                </a:cubicBezTo>
                <a:cubicBezTo>
                  <a:pt x="7179" y="2524"/>
                  <a:pt x="6762" y="2616"/>
                  <a:pt x="6355" y="2616"/>
                </a:cubicBezTo>
                <a:cubicBezTo>
                  <a:pt x="5991" y="2616"/>
                  <a:pt x="5636" y="2543"/>
                  <a:pt x="5324" y="2359"/>
                </a:cubicBezTo>
                <a:cubicBezTo>
                  <a:pt x="4630" y="1947"/>
                  <a:pt x="4308" y="1124"/>
                  <a:pt x="3717" y="571"/>
                </a:cubicBezTo>
                <a:cubicBezTo>
                  <a:pt x="3287" y="185"/>
                  <a:pt x="2714" y="1"/>
                  <a:pt x="21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0"/>
          <p:cNvSpPr/>
          <p:nvPr/>
        </p:nvSpPr>
        <p:spPr>
          <a:xfrm flipH="1">
            <a:off x="5859568" y="4203401"/>
            <a:ext cx="633600" cy="63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1692227" y="2760525"/>
            <a:ext cx="25557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2"/>
          </p:nvPr>
        </p:nvSpPr>
        <p:spPr>
          <a:xfrm>
            <a:off x="4896077" y="2760525"/>
            <a:ext cx="25557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3"/>
          </p:nvPr>
        </p:nvSpPr>
        <p:spPr>
          <a:xfrm>
            <a:off x="1692225" y="2411635"/>
            <a:ext cx="25557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4"/>
          </p:nvPr>
        </p:nvSpPr>
        <p:spPr>
          <a:xfrm>
            <a:off x="4896075" y="2411635"/>
            <a:ext cx="25557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0" y="0"/>
            <a:ext cx="691200" cy="69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7921839" y="3921297"/>
            <a:ext cx="1222153" cy="1222209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-52750" y="4152350"/>
            <a:ext cx="3513695" cy="1071504"/>
          </a:xfrm>
          <a:custGeom>
            <a:avLst/>
            <a:gdLst/>
            <a:ahLst/>
            <a:cxnLst/>
            <a:rect l="l" t="t" r="r" b="b"/>
            <a:pathLst>
              <a:path w="16452" h="6105" extrusionOk="0">
                <a:moveTo>
                  <a:pt x="2136" y="1"/>
                </a:moveTo>
                <a:cubicBezTo>
                  <a:pt x="1296" y="1"/>
                  <a:pt x="444" y="389"/>
                  <a:pt x="0" y="1107"/>
                </a:cubicBezTo>
                <a:lnTo>
                  <a:pt x="107" y="6002"/>
                </a:lnTo>
                <a:cubicBezTo>
                  <a:pt x="866" y="5992"/>
                  <a:pt x="1624" y="5988"/>
                  <a:pt x="2381" y="5988"/>
                </a:cubicBezTo>
                <a:cubicBezTo>
                  <a:pt x="6359" y="5988"/>
                  <a:pt x="10316" y="6105"/>
                  <a:pt x="14294" y="6105"/>
                </a:cubicBezTo>
                <a:cubicBezTo>
                  <a:pt x="15012" y="6105"/>
                  <a:pt x="15732" y="6101"/>
                  <a:pt x="16452" y="6092"/>
                </a:cubicBezTo>
                <a:cubicBezTo>
                  <a:pt x="15843" y="4750"/>
                  <a:pt x="15024" y="3464"/>
                  <a:pt x="13863" y="2573"/>
                </a:cubicBezTo>
                <a:cubicBezTo>
                  <a:pt x="12946" y="1876"/>
                  <a:pt x="11802" y="1442"/>
                  <a:pt x="10667" y="1442"/>
                </a:cubicBezTo>
                <a:cubicBezTo>
                  <a:pt x="10343" y="1442"/>
                  <a:pt x="10018" y="1477"/>
                  <a:pt x="9701" y="1553"/>
                </a:cubicBezTo>
                <a:cubicBezTo>
                  <a:pt x="8968" y="1750"/>
                  <a:pt x="8290" y="2144"/>
                  <a:pt x="7557" y="2393"/>
                </a:cubicBezTo>
                <a:cubicBezTo>
                  <a:pt x="7179" y="2524"/>
                  <a:pt x="6762" y="2616"/>
                  <a:pt x="6355" y="2616"/>
                </a:cubicBezTo>
                <a:cubicBezTo>
                  <a:pt x="5991" y="2616"/>
                  <a:pt x="5636" y="2543"/>
                  <a:pt x="5324" y="2359"/>
                </a:cubicBezTo>
                <a:cubicBezTo>
                  <a:pt x="4630" y="1947"/>
                  <a:pt x="4308" y="1124"/>
                  <a:pt x="3717" y="571"/>
                </a:cubicBezTo>
                <a:cubicBezTo>
                  <a:pt x="3287" y="185"/>
                  <a:pt x="2714" y="1"/>
                  <a:pt x="21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1"/>
          </p:nvPr>
        </p:nvSpPr>
        <p:spPr>
          <a:xfrm>
            <a:off x="1429001" y="2976375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2"/>
          </p:nvPr>
        </p:nvSpPr>
        <p:spPr>
          <a:xfrm>
            <a:off x="5855306" y="2976375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ubTitle" idx="3"/>
          </p:nvPr>
        </p:nvSpPr>
        <p:spPr>
          <a:xfrm>
            <a:off x="3642149" y="2976375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4"/>
          </p:nvPr>
        </p:nvSpPr>
        <p:spPr>
          <a:xfrm>
            <a:off x="1429000" y="2626250"/>
            <a:ext cx="18597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ubTitle" idx="5"/>
          </p:nvPr>
        </p:nvSpPr>
        <p:spPr>
          <a:xfrm>
            <a:off x="3642150" y="2626250"/>
            <a:ext cx="18597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6"/>
          </p:nvPr>
        </p:nvSpPr>
        <p:spPr>
          <a:xfrm>
            <a:off x="5855312" y="2626250"/>
            <a:ext cx="18597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121450" y="0"/>
            <a:ext cx="1382218" cy="691201"/>
          </a:xfrm>
          <a:custGeom>
            <a:avLst/>
            <a:gdLst/>
            <a:ahLst/>
            <a:cxnLst/>
            <a:rect l="l" t="t" r="r" b="b"/>
            <a:pathLst>
              <a:path w="14970" h="7486" extrusionOk="0">
                <a:moveTo>
                  <a:pt x="1" y="1"/>
                </a:moveTo>
                <a:cubicBezTo>
                  <a:pt x="1" y="4146"/>
                  <a:pt x="3340" y="7485"/>
                  <a:pt x="7485" y="7485"/>
                </a:cubicBezTo>
                <a:cubicBezTo>
                  <a:pt x="11630" y="7485"/>
                  <a:pt x="14970" y="4146"/>
                  <a:pt x="149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/>
          <p:nvPr/>
        </p:nvSpPr>
        <p:spPr>
          <a:xfrm>
            <a:off x="8085799" y="4085276"/>
            <a:ext cx="1058206" cy="1058225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/>
          <p:nvPr/>
        </p:nvSpPr>
        <p:spPr>
          <a:xfrm flipH="1">
            <a:off x="36800" y="4495250"/>
            <a:ext cx="2637049" cy="734026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p22"/>
          <p:cNvGrpSpPr/>
          <p:nvPr/>
        </p:nvGrpSpPr>
        <p:grpSpPr>
          <a:xfrm>
            <a:off x="8451358" y="8"/>
            <a:ext cx="692634" cy="1383850"/>
            <a:chOff x="8451358" y="8"/>
            <a:chExt cx="692634" cy="1383850"/>
          </a:xfrm>
        </p:grpSpPr>
        <p:sp>
          <p:nvSpPr>
            <p:cNvPr id="141" name="Google Shape;141;p22"/>
            <p:cNvSpPr/>
            <p:nvPr/>
          </p:nvSpPr>
          <p:spPr>
            <a:xfrm rot="5400000" flipH="1">
              <a:off x="8452783" y="8"/>
              <a:ext cx="691200" cy="691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2"/>
            <p:cNvSpPr/>
            <p:nvPr/>
          </p:nvSpPr>
          <p:spPr>
            <a:xfrm rot="10800000" flipH="1">
              <a:off x="8451358" y="691205"/>
              <a:ext cx="692634" cy="692653"/>
            </a:xfrm>
            <a:custGeom>
              <a:avLst/>
              <a:gdLst/>
              <a:ahLst/>
              <a:cxnLst/>
              <a:rect l="l" t="t" r="r" b="b"/>
              <a:pathLst>
                <a:path w="7395" h="7395" extrusionOk="0">
                  <a:moveTo>
                    <a:pt x="5285" y="1"/>
                  </a:moveTo>
                  <a:cubicBezTo>
                    <a:pt x="2358" y="1"/>
                    <a:pt x="0" y="2358"/>
                    <a:pt x="0" y="5286"/>
                  </a:cubicBezTo>
                  <a:lnTo>
                    <a:pt x="0" y="7395"/>
                  </a:lnTo>
                  <a:lnTo>
                    <a:pt x="7394" y="7395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22"/>
          <p:cNvSpPr/>
          <p:nvPr/>
        </p:nvSpPr>
        <p:spPr>
          <a:xfrm flipH="1">
            <a:off x="1610520" y="4712500"/>
            <a:ext cx="1856565" cy="516774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0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1"/>
          </p:nvPr>
        </p:nvSpPr>
        <p:spPr>
          <a:xfrm>
            <a:off x="2217575" y="2119060"/>
            <a:ext cx="18792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ubTitle" idx="2"/>
          </p:nvPr>
        </p:nvSpPr>
        <p:spPr>
          <a:xfrm>
            <a:off x="5552908" y="2119060"/>
            <a:ext cx="18792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3"/>
          </p:nvPr>
        </p:nvSpPr>
        <p:spPr>
          <a:xfrm>
            <a:off x="2217494" y="3544246"/>
            <a:ext cx="18792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4"/>
          </p:nvPr>
        </p:nvSpPr>
        <p:spPr>
          <a:xfrm>
            <a:off x="5552795" y="3544246"/>
            <a:ext cx="18792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5"/>
          </p:nvPr>
        </p:nvSpPr>
        <p:spPr>
          <a:xfrm>
            <a:off x="2217450" y="1766975"/>
            <a:ext cx="18792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6"/>
          </p:nvPr>
        </p:nvSpPr>
        <p:spPr>
          <a:xfrm>
            <a:off x="5552725" y="1766975"/>
            <a:ext cx="18792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7"/>
          </p:nvPr>
        </p:nvSpPr>
        <p:spPr>
          <a:xfrm>
            <a:off x="2217450" y="3179110"/>
            <a:ext cx="18792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8"/>
          </p:nvPr>
        </p:nvSpPr>
        <p:spPr>
          <a:xfrm>
            <a:off x="5552725" y="3179110"/>
            <a:ext cx="18792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/>
          <p:nvPr/>
        </p:nvSpPr>
        <p:spPr>
          <a:xfrm rot="10800000" flipH="1">
            <a:off x="8165307" y="3"/>
            <a:ext cx="978691" cy="978747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3"/>
          <p:cNvSpPr/>
          <p:nvPr/>
        </p:nvSpPr>
        <p:spPr>
          <a:xfrm flipH="1">
            <a:off x="8648698" y="2"/>
            <a:ext cx="495300" cy="49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3"/>
          <p:cNvSpPr/>
          <p:nvPr/>
        </p:nvSpPr>
        <p:spPr>
          <a:xfrm rot="-5400000" flipH="1">
            <a:off x="335468" y="3719249"/>
            <a:ext cx="1097269" cy="1768227"/>
          </a:xfrm>
          <a:custGeom>
            <a:avLst/>
            <a:gdLst/>
            <a:ahLst/>
            <a:cxnLst/>
            <a:rect l="l" t="t" r="r" b="b"/>
            <a:pathLst>
              <a:path w="3436" h="5537" extrusionOk="0">
                <a:moveTo>
                  <a:pt x="944" y="1"/>
                </a:moveTo>
                <a:cubicBezTo>
                  <a:pt x="1" y="2073"/>
                  <a:pt x="2459" y="4623"/>
                  <a:pt x="3435" y="5537"/>
                </a:cubicBezTo>
                <a:lnTo>
                  <a:pt x="343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/>
          <p:nvPr/>
        </p:nvSpPr>
        <p:spPr>
          <a:xfrm rot="-5400000" flipH="1">
            <a:off x="335626" y="4109334"/>
            <a:ext cx="707030" cy="1378304"/>
          </a:xfrm>
          <a:custGeom>
            <a:avLst/>
            <a:gdLst/>
            <a:ahLst/>
            <a:cxnLst/>
            <a:rect l="l" t="t" r="r" b="b"/>
            <a:pathLst>
              <a:path w="2214" h="4316" extrusionOk="0">
                <a:moveTo>
                  <a:pt x="958" y="1"/>
                </a:moveTo>
                <a:cubicBezTo>
                  <a:pt x="0" y="1393"/>
                  <a:pt x="899" y="2986"/>
                  <a:pt x="2213" y="4315"/>
                </a:cubicBezTo>
                <a:lnTo>
                  <a:pt x="22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8234575" y="4311925"/>
            <a:ext cx="582900" cy="582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/>
          <p:nvPr/>
        </p:nvSpPr>
        <p:spPr>
          <a:xfrm rot="5400000">
            <a:off x="-649173" y="574527"/>
            <a:ext cx="1952400" cy="724496"/>
          </a:xfrm>
          <a:custGeom>
            <a:avLst/>
            <a:gdLst/>
            <a:ahLst/>
            <a:cxnLst/>
            <a:rect l="l" t="t" r="r" b="b"/>
            <a:pathLst>
              <a:path w="16452" h="6105" extrusionOk="0">
                <a:moveTo>
                  <a:pt x="2136" y="1"/>
                </a:moveTo>
                <a:cubicBezTo>
                  <a:pt x="1296" y="1"/>
                  <a:pt x="444" y="389"/>
                  <a:pt x="0" y="1107"/>
                </a:cubicBezTo>
                <a:lnTo>
                  <a:pt x="107" y="6002"/>
                </a:lnTo>
                <a:cubicBezTo>
                  <a:pt x="866" y="5992"/>
                  <a:pt x="1624" y="5988"/>
                  <a:pt x="2381" y="5988"/>
                </a:cubicBezTo>
                <a:cubicBezTo>
                  <a:pt x="6359" y="5988"/>
                  <a:pt x="10316" y="6105"/>
                  <a:pt x="14294" y="6105"/>
                </a:cubicBezTo>
                <a:cubicBezTo>
                  <a:pt x="15012" y="6105"/>
                  <a:pt x="15732" y="6101"/>
                  <a:pt x="16452" y="6092"/>
                </a:cubicBezTo>
                <a:cubicBezTo>
                  <a:pt x="15843" y="4750"/>
                  <a:pt x="15024" y="3464"/>
                  <a:pt x="13863" y="2573"/>
                </a:cubicBezTo>
                <a:cubicBezTo>
                  <a:pt x="12946" y="1876"/>
                  <a:pt x="11802" y="1442"/>
                  <a:pt x="10667" y="1442"/>
                </a:cubicBezTo>
                <a:cubicBezTo>
                  <a:pt x="10343" y="1442"/>
                  <a:pt x="10018" y="1477"/>
                  <a:pt x="9701" y="1553"/>
                </a:cubicBezTo>
                <a:cubicBezTo>
                  <a:pt x="8968" y="1750"/>
                  <a:pt x="8290" y="2144"/>
                  <a:pt x="7557" y="2393"/>
                </a:cubicBezTo>
                <a:cubicBezTo>
                  <a:pt x="7179" y="2524"/>
                  <a:pt x="6762" y="2616"/>
                  <a:pt x="6355" y="2616"/>
                </a:cubicBezTo>
                <a:cubicBezTo>
                  <a:pt x="5991" y="2616"/>
                  <a:pt x="5636" y="2543"/>
                  <a:pt x="5324" y="2359"/>
                </a:cubicBezTo>
                <a:cubicBezTo>
                  <a:pt x="4630" y="1947"/>
                  <a:pt x="4308" y="1124"/>
                  <a:pt x="3717" y="571"/>
                </a:cubicBezTo>
                <a:cubicBezTo>
                  <a:pt x="3287" y="185"/>
                  <a:pt x="2714" y="1"/>
                  <a:pt x="2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1"/>
          </p:nvPr>
        </p:nvSpPr>
        <p:spPr>
          <a:xfrm>
            <a:off x="1031900" y="2098100"/>
            <a:ext cx="21306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ubTitle" idx="2"/>
          </p:nvPr>
        </p:nvSpPr>
        <p:spPr>
          <a:xfrm>
            <a:off x="3506695" y="2098100"/>
            <a:ext cx="21306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ubTitle" idx="3"/>
          </p:nvPr>
        </p:nvSpPr>
        <p:spPr>
          <a:xfrm>
            <a:off x="5981490" y="2098100"/>
            <a:ext cx="21306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ubTitle" idx="4"/>
          </p:nvPr>
        </p:nvSpPr>
        <p:spPr>
          <a:xfrm>
            <a:off x="1031900" y="3534713"/>
            <a:ext cx="21306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ubTitle" idx="5"/>
          </p:nvPr>
        </p:nvSpPr>
        <p:spPr>
          <a:xfrm>
            <a:off x="3506695" y="3534713"/>
            <a:ext cx="21306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ubTitle" idx="6"/>
          </p:nvPr>
        </p:nvSpPr>
        <p:spPr>
          <a:xfrm>
            <a:off x="5981490" y="3534713"/>
            <a:ext cx="21306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7"/>
          </p:nvPr>
        </p:nvSpPr>
        <p:spPr>
          <a:xfrm>
            <a:off x="1031900" y="1746175"/>
            <a:ext cx="2130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subTitle" idx="8"/>
          </p:nvPr>
        </p:nvSpPr>
        <p:spPr>
          <a:xfrm>
            <a:off x="3506700" y="1746175"/>
            <a:ext cx="2130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subTitle" idx="9"/>
          </p:nvPr>
        </p:nvSpPr>
        <p:spPr>
          <a:xfrm>
            <a:off x="5981513" y="1746175"/>
            <a:ext cx="2130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3"/>
          </p:nvPr>
        </p:nvSpPr>
        <p:spPr>
          <a:xfrm>
            <a:off x="1031900" y="3178134"/>
            <a:ext cx="2130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ubTitle" idx="14"/>
          </p:nvPr>
        </p:nvSpPr>
        <p:spPr>
          <a:xfrm>
            <a:off x="3506700" y="3178134"/>
            <a:ext cx="2130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ubTitle" idx="15"/>
          </p:nvPr>
        </p:nvSpPr>
        <p:spPr>
          <a:xfrm>
            <a:off x="5981513" y="3178134"/>
            <a:ext cx="2130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/>
          <p:nvPr/>
        </p:nvSpPr>
        <p:spPr>
          <a:xfrm rot="10800000" flipH="1">
            <a:off x="8283648" y="2378"/>
            <a:ext cx="860353" cy="860371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8283650" y="4246675"/>
            <a:ext cx="713400" cy="7134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4"/>
          <p:cNvSpPr/>
          <p:nvPr/>
        </p:nvSpPr>
        <p:spPr>
          <a:xfrm flipH="1">
            <a:off x="-2" y="0"/>
            <a:ext cx="939677" cy="1746178"/>
          </a:xfrm>
          <a:custGeom>
            <a:avLst/>
            <a:gdLst/>
            <a:ahLst/>
            <a:cxnLst/>
            <a:rect l="l" t="t" r="r" b="b"/>
            <a:pathLst>
              <a:path w="2214" h="4316" extrusionOk="0">
                <a:moveTo>
                  <a:pt x="958" y="1"/>
                </a:moveTo>
                <a:cubicBezTo>
                  <a:pt x="0" y="1393"/>
                  <a:pt x="899" y="2986"/>
                  <a:pt x="2213" y="4315"/>
                </a:cubicBezTo>
                <a:lnTo>
                  <a:pt x="22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24"/>
          <p:cNvGrpSpPr/>
          <p:nvPr/>
        </p:nvGrpSpPr>
        <p:grpSpPr>
          <a:xfrm>
            <a:off x="-48625" y="4280525"/>
            <a:ext cx="3211117" cy="922908"/>
            <a:chOff x="-48625" y="4280525"/>
            <a:chExt cx="3211117" cy="922908"/>
          </a:xfrm>
        </p:grpSpPr>
        <p:sp>
          <p:nvSpPr>
            <p:cNvPr id="178" name="Google Shape;178;p24"/>
            <p:cNvSpPr/>
            <p:nvPr/>
          </p:nvSpPr>
          <p:spPr>
            <a:xfrm>
              <a:off x="454600" y="4280525"/>
              <a:ext cx="582900" cy="582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-48625" y="4412276"/>
              <a:ext cx="3211117" cy="791157"/>
            </a:xfrm>
            <a:custGeom>
              <a:avLst/>
              <a:gdLst/>
              <a:ahLst/>
              <a:cxnLst/>
              <a:rect l="l" t="t" r="r" b="b"/>
              <a:pathLst>
                <a:path w="21541" h="6450" extrusionOk="0">
                  <a:moveTo>
                    <a:pt x="11047" y="1"/>
                  </a:moveTo>
                  <a:cubicBezTo>
                    <a:pt x="10962" y="1"/>
                    <a:pt x="10876" y="3"/>
                    <a:pt x="10789" y="6"/>
                  </a:cubicBezTo>
                  <a:cubicBezTo>
                    <a:pt x="8556" y="75"/>
                    <a:pt x="6537" y="1270"/>
                    <a:pt x="4737" y="2556"/>
                  </a:cubicBezTo>
                  <a:cubicBezTo>
                    <a:pt x="3091" y="3718"/>
                    <a:pt x="1522" y="4987"/>
                    <a:pt x="22" y="6346"/>
                  </a:cubicBezTo>
                  <a:lnTo>
                    <a:pt x="0" y="6397"/>
                  </a:lnTo>
                  <a:cubicBezTo>
                    <a:pt x="2357" y="6085"/>
                    <a:pt x="4458" y="6032"/>
                    <a:pt x="6708" y="6032"/>
                  </a:cubicBezTo>
                  <a:cubicBezTo>
                    <a:pt x="7425" y="6032"/>
                    <a:pt x="8156" y="6037"/>
                    <a:pt x="8916" y="6041"/>
                  </a:cubicBezTo>
                  <a:cubicBezTo>
                    <a:pt x="10789" y="6041"/>
                    <a:pt x="12667" y="6059"/>
                    <a:pt x="14523" y="6076"/>
                  </a:cubicBezTo>
                  <a:cubicBezTo>
                    <a:pt x="15809" y="6076"/>
                    <a:pt x="17078" y="6093"/>
                    <a:pt x="18347" y="6221"/>
                  </a:cubicBezTo>
                  <a:cubicBezTo>
                    <a:pt x="19264" y="6295"/>
                    <a:pt x="20166" y="6450"/>
                    <a:pt x="21079" y="6450"/>
                  </a:cubicBezTo>
                  <a:cubicBezTo>
                    <a:pt x="21233" y="6450"/>
                    <a:pt x="21386" y="6446"/>
                    <a:pt x="21540" y="6436"/>
                  </a:cubicBezTo>
                  <a:cubicBezTo>
                    <a:pt x="20828" y="5793"/>
                    <a:pt x="20113" y="5150"/>
                    <a:pt x="19397" y="4507"/>
                  </a:cubicBezTo>
                  <a:cubicBezTo>
                    <a:pt x="16996" y="2315"/>
                    <a:pt x="14258" y="1"/>
                    <a:pt x="11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-48625" y="4938613"/>
              <a:ext cx="2614837" cy="258445"/>
            </a:xfrm>
            <a:custGeom>
              <a:avLst/>
              <a:gdLst/>
              <a:ahLst/>
              <a:cxnLst/>
              <a:rect l="l" t="t" r="r" b="b"/>
              <a:pathLst>
                <a:path w="17541" h="2107" extrusionOk="0">
                  <a:moveTo>
                    <a:pt x="6998" y="1"/>
                  </a:moveTo>
                  <a:cubicBezTo>
                    <a:pt x="5642" y="1"/>
                    <a:pt x="4289" y="367"/>
                    <a:pt x="2984" y="713"/>
                  </a:cubicBezTo>
                  <a:cubicBezTo>
                    <a:pt x="2272" y="910"/>
                    <a:pt x="1539" y="1125"/>
                    <a:pt x="823" y="1339"/>
                  </a:cubicBezTo>
                  <a:cubicBezTo>
                    <a:pt x="557" y="1570"/>
                    <a:pt x="287" y="1802"/>
                    <a:pt x="22" y="2055"/>
                  </a:cubicBezTo>
                  <a:lnTo>
                    <a:pt x="0" y="2106"/>
                  </a:lnTo>
                  <a:cubicBezTo>
                    <a:pt x="626" y="2038"/>
                    <a:pt x="1217" y="1965"/>
                    <a:pt x="1822" y="1909"/>
                  </a:cubicBezTo>
                  <a:cubicBezTo>
                    <a:pt x="3537" y="1768"/>
                    <a:pt x="5183" y="1733"/>
                    <a:pt x="6914" y="1733"/>
                  </a:cubicBezTo>
                  <a:cubicBezTo>
                    <a:pt x="7557" y="1733"/>
                    <a:pt x="8217" y="1733"/>
                    <a:pt x="8916" y="1750"/>
                  </a:cubicBezTo>
                  <a:cubicBezTo>
                    <a:pt x="10789" y="1750"/>
                    <a:pt x="12667" y="1768"/>
                    <a:pt x="14523" y="1785"/>
                  </a:cubicBezTo>
                  <a:cubicBezTo>
                    <a:pt x="15539" y="1785"/>
                    <a:pt x="16542" y="1802"/>
                    <a:pt x="17541" y="1858"/>
                  </a:cubicBezTo>
                  <a:cubicBezTo>
                    <a:pt x="16773" y="1587"/>
                    <a:pt x="16040" y="1266"/>
                    <a:pt x="15256" y="1017"/>
                  </a:cubicBezTo>
                  <a:cubicBezTo>
                    <a:pt x="14613" y="820"/>
                    <a:pt x="13953" y="713"/>
                    <a:pt x="13271" y="696"/>
                  </a:cubicBezTo>
                  <a:cubicBezTo>
                    <a:pt x="12577" y="662"/>
                    <a:pt x="11878" y="679"/>
                    <a:pt x="11184" y="623"/>
                  </a:cubicBezTo>
                  <a:cubicBezTo>
                    <a:pt x="9808" y="516"/>
                    <a:pt x="8487" y="19"/>
                    <a:pt x="7111" y="1"/>
                  </a:cubicBezTo>
                  <a:cubicBezTo>
                    <a:pt x="7073" y="1"/>
                    <a:pt x="7035" y="1"/>
                    <a:pt x="6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1786875" y="1382700"/>
            <a:ext cx="5570100" cy="2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3" name="Google Shape;183;p25"/>
          <p:cNvSpPr/>
          <p:nvPr/>
        </p:nvSpPr>
        <p:spPr>
          <a:xfrm rot="-5400000" flipH="1">
            <a:off x="8194753" y="4194247"/>
            <a:ext cx="949222" cy="949278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5"/>
          <p:cNvSpPr/>
          <p:nvPr/>
        </p:nvSpPr>
        <p:spPr>
          <a:xfrm rot="-5400000">
            <a:off x="393526" y="-402149"/>
            <a:ext cx="1287126" cy="2074174"/>
          </a:xfrm>
          <a:custGeom>
            <a:avLst/>
            <a:gdLst/>
            <a:ahLst/>
            <a:cxnLst/>
            <a:rect l="l" t="t" r="r" b="b"/>
            <a:pathLst>
              <a:path w="3436" h="5537" extrusionOk="0">
                <a:moveTo>
                  <a:pt x="944" y="1"/>
                </a:moveTo>
                <a:cubicBezTo>
                  <a:pt x="1" y="2073"/>
                  <a:pt x="2459" y="4623"/>
                  <a:pt x="3435" y="5537"/>
                </a:cubicBezTo>
                <a:lnTo>
                  <a:pt x="343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5"/>
          <p:cNvSpPr/>
          <p:nvPr/>
        </p:nvSpPr>
        <p:spPr>
          <a:xfrm rot="-5400000">
            <a:off x="335626" y="-344272"/>
            <a:ext cx="707030" cy="1378304"/>
          </a:xfrm>
          <a:custGeom>
            <a:avLst/>
            <a:gdLst/>
            <a:ahLst/>
            <a:cxnLst/>
            <a:rect l="l" t="t" r="r" b="b"/>
            <a:pathLst>
              <a:path w="2214" h="4316" extrusionOk="0">
                <a:moveTo>
                  <a:pt x="958" y="1"/>
                </a:moveTo>
                <a:cubicBezTo>
                  <a:pt x="0" y="1393"/>
                  <a:pt x="899" y="2986"/>
                  <a:pt x="2213" y="4315"/>
                </a:cubicBezTo>
                <a:lnTo>
                  <a:pt x="22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25"/>
          <p:cNvGrpSpPr/>
          <p:nvPr/>
        </p:nvGrpSpPr>
        <p:grpSpPr>
          <a:xfrm>
            <a:off x="-41325" y="4119504"/>
            <a:ext cx="5450058" cy="1062459"/>
            <a:chOff x="-41325" y="3921300"/>
            <a:chExt cx="6465842" cy="1260481"/>
          </a:xfrm>
        </p:grpSpPr>
        <p:sp>
          <p:nvSpPr>
            <p:cNvPr id="187" name="Google Shape;187;p25"/>
            <p:cNvSpPr/>
            <p:nvPr/>
          </p:nvSpPr>
          <p:spPr>
            <a:xfrm>
              <a:off x="691200" y="3921300"/>
              <a:ext cx="4132156" cy="1222194"/>
            </a:xfrm>
            <a:custGeom>
              <a:avLst/>
              <a:gdLst/>
              <a:ahLst/>
              <a:cxnLst/>
              <a:rect l="l" t="t" r="r" b="b"/>
              <a:pathLst>
                <a:path w="21541" h="6450" extrusionOk="0">
                  <a:moveTo>
                    <a:pt x="11047" y="1"/>
                  </a:moveTo>
                  <a:cubicBezTo>
                    <a:pt x="10962" y="1"/>
                    <a:pt x="10876" y="3"/>
                    <a:pt x="10789" y="6"/>
                  </a:cubicBezTo>
                  <a:cubicBezTo>
                    <a:pt x="8556" y="75"/>
                    <a:pt x="6537" y="1270"/>
                    <a:pt x="4737" y="2556"/>
                  </a:cubicBezTo>
                  <a:cubicBezTo>
                    <a:pt x="3091" y="3718"/>
                    <a:pt x="1522" y="4987"/>
                    <a:pt x="22" y="6346"/>
                  </a:cubicBezTo>
                  <a:lnTo>
                    <a:pt x="0" y="6397"/>
                  </a:lnTo>
                  <a:cubicBezTo>
                    <a:pt x="2357" y="6085"/>
                    <a:pt x="4458" y="6032"/>
                    <a:pt x="6708" y="6032"/>
                  </a:cubicBezTo>
                  <a:cubicBezTo>
                    <a:pt x="7425" y="6032"/>
                    <a:pt x="8156" y="6037"/>
                    <a:pt x="8916" y="6041"/>
                  </a:cubicBezTo>
                  <a:cubicBezTo>
                    <a:pt x="10789" y="6041"/>
                    <a:pt x="12667" y="6059"/>
                    <a:pt x="14523" y="6076"/>
                  </a:cubicBezTo>
                  <a:cubicBezTo>
                    <a:pt x="15809" y="6076"/>
                    <a:pt x="17078" y="6093"/>
                    <a:pt x="18347" y="6221"/>
                  </a:cubicBezTo>
                  <a:cubicBezTo>
                    <a:pt x="19264" y="6295"/>
                    <a:pt x="20166" y="6450"/>
                    <a:pt x="21079" y="6450"/>
                  </a:cubicBezTo>
                  <a:cubicBezTo>
                    <a:pt x="21233" y="6450"/>
                    <a:pt x="21386" y="6446"/>
                    <a:pt x="21540" y="6436"/>
                  </a:cubicBezTo>
                  <a:cubicBezTo>
                    <a:pt x="20828" y="5793"/>
                    <a:pt x="20113" y="5150"/>
                    <a:pt x="19397" y="4507"/>
                  </a:cubicBezTo>
                  <a:cubicBezTo>
                    <a:pt x="16996" y="2315"/>
                    <a:pt x="14258" y="1"/>
                    <a:pt x="110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-41325" y="4024975"/>
              <a:ext cx="6465842" cy="1156806"/>
            </a:xfrm>
            <a:custGeom>
              <a:avLst/>
              <a:gdLst/>
              <a:ahLst/>
              <a:cxnLst/>
              <a:rect l="l" t="t" r="r" b="b"/>
              <a:pathLst>
                <a:path w="16452" h="6105" extrusionOk="0">
                  <a:moveTo>
                    <a:pt x="2136" y="1"/>
                  </a:moveTo>
                  <a:cubicBezTo>
                    <a:pt x="1296" y="1"/>
                    <a:pt x="444" y="389"/>
                    <a:pt x="0" y="1107"/>
                  </a:cubicBezTo>
                  <a:lnTo>
                    <a:pt x="107" y="6002"/>
                  </a:lnTo>
                  <a:cubicBezTo>
                    <a:pt x="866" y="5992"/>
                    <a:pt x="1624" y="5988"/>
                    <a:pt x="2381" y="5988"/>
                  </a:cubicBezTo>
                  <a:cubicBezTo>
                    <a:pt x="6359" y="5988"/>
                    <a:pt x="10316" y="6105"/>
                    <a:pt x="14294" y="6105"/>
                  </a:cubicBezTo>
                  <a:cubicBezTo>
                    <a:pt x="15012" y="6105"/>
                    <a:pt x="15732" y="6101"/>
                    <a:pt x="16452" y="6092"/>
                  </a:cubicBezTo>
                  <a:cubicBezTo>
                    <a:pt x="15843" y="4750"/>
                    <a:pt x="15024" y="3464"/>
                    <a:pt x="13863" y="2573"/>
                  </a:cubicBezTo>
                  <a:cubicBezTo>
                    <a:pt x="12946" y="1876"/>
                    <a:pt x="11802" y="1442"/>
                    <a:pt x="10667" y="1442"/>
                  </a:cubicBezTo>
                  <a:cubicBezTo>
                    <a:pt x="10343" y="1442"/>
                    <a:pt x="10018" y="1477"/>
                    <a:pt x="9701" y="1553"/>
                  </a:cubicBezTo>
                  <a:cubicBezTo>
                    <a:pt x="8968" y="1750"/>
                    <a:pt x="8290" y="2144"/>
                    <a:pt x="7557" y="2393"/>
                  </a:cubicBezTo>
                  <a:cubicBezTo>
                    <a:pt x="7179" y="2524"/>
                    <a:pt x="6762" y="2616"/>
                    <a:pt x="6355" y="2616"/>
                  </a:cubicBezTo>
                  <a:cubicBezTo>
                    <a:pt x="5991" y="2616"/>
                    <a:pt x="5636" y="2543"/>
                    <a:pt x="5324" y="2359"/>
                  </a:cubicBezTo>
                  <a:cubicBezTo>
                    <a:pt x="4630" y="1947"/>
                    <a:pt x="4308" y="1124"/>
                    <a:pt x="3717" y="571"/>
                  </a:cubicBezTo>
                  <a:cubicBezTo>
                    <a:pt x="3287" y="185"/>
                    <a:pt x="2714" y="1"/>
                    <a:pt x="2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4026175" y="3921300"/>
              <a:ext cx="758100" cy="75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720000" y="3330362"/>
            <a:ext cx="51588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ubTitle" idx="1"/>
          </p:nvPr>
        </p:nvSpPr>
        <p:spPr>
          <a:xfrm>
            <a:off x="720000" y="1415025"/>
            <a:ext cx="5158800" cy="19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6"/>
          <p:cNvSpPr/>
          <p:nvPr/>
        </p:nvSpPr>
        <p:spPr>
          <a:xfrm>
            <a:off x="4795500" y="4732315"/>
            <a:ext cx="2668607" cy="514855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6"/>
          <p:cNvSpPr/>
          <p:nvPr/>
        </p:nvSpPr>
        <p:spPr>
          <a:xfrm>
            <a:off x="6380900" y="4341834"/>
            <a:ext cx="3060868" cy="905338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26"/>
          <p:cNvGrpSpPr/>
          <p:nvPr/>
        </p:nvGrpSpPr>
        <p:grpSpPr>
          <a:xfrm>
            <a:off x="809015" y="-2"/>
            <a:ext cx="3471183" cy="571125"/>
            <a:chOff x="400240" y="-2"/>
            <a:chExt cx="3471183" cy="571125"/>
          </a:xfrm>
        </p:grpSpPr>
        <p:sp>
          <p:nvSpPr>
            <p:cNvPr id="196" name="Google Shape;196;p26"/>
            <p:cNvSpPr/>
            <p:nvPr/>
          </p:nvSpPr>
          <p:spPr>
            <a:xfrm rot="10800000" flipH="1">
              <a:off x="400240" y="375"/>
              <a:ext cx="3471183" cy="570748"/>
            </a:xfrm>
            <a:custGeom>
              <a:avLst/>
              <a:gdLst/>
              <a:ahLst/>
              <a:cxnLst/>
              <a:rect l="l" t="t" r="r" b="b"/>
              <a:pathLst>
                <a:path w="16293" h="2679" extrusionOk="0">
                  <a:moveTo>
                    <a:pt x="6830" y="0"/>
                  </a:moveTo>
                  <a:cubicBezTo>
                    <a:pt x="6611" y="0"/>
                    <a:pt x="6392" y="10"/>
                    <a:pt x="6175" y="32"/>
                  </a:cubicBezTo>
                  <a:cubicBezTo>
                    <a:pt x="5663" y="80"/>
                    <a:pt x="5169" y="173"/>
                    <a:pt x="4675" y="310"/>
                  </a:cubicBezTo>
                  <a:cubicBezTo>
                    <a:pt x="3654" y="589"/>
                    <a:pt x="2707" y="1023"/>
                    <a:pt x="1950" y="1424"/>
                  </a:cubicBezTo>
                  <a:cubicBezTo>
                    <a:pt x="758" y="2059"/>
                    <a:pt x="1" y="2679"/>
                    <a:pt x="1" y="2679"/>
                  </a:cubicBezTo>
                  <a:lnTo>
                    <a:pt x="16293" y="2679"/>
                  </a:lnTo>
                  <a:cubicBezTo>
                    <a:pt x="14622" y="2181"/>
                    <a:pt x="13122" y="1610"/>
                    <a:pt x="11729" y="1131"/>
                  </a:cubicBezTo>
                  <a:cubicBezTo>
                    <a:pt x="9944" y="494"/>
                    <a:pt x="8357" y="0"/>
                    <a:pt x="6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6"/>
            <p:cNvSpPr/>
            <p:nvPr/>
          </p:nvSpPr>
          <p:spPr>
            <a:xfrm rot="10800000" flipH="1">
              <a:off x="400240" y="-2"/>
              <a:ext cx="1770425" cy="345133"/>
            </a:xfrm>
            <a:custGeom>
              <a:avLst/>
              <a:gdLst/>
              <a:ahLst/>
              <a:cxnLst/>
              <a:rect l="l" t="t" r="r" b="b"/>
              <a:pathLst>
                <a:path w="8310" h="1620" extrusionOk="0">
                  <a:moveTo>
                    <a:pt x="3730" y="1"/>
                  </a:moveTo>
                  <a:cubicBezTo>
                    <a:pt x="2989" y="1"/>
                    <a:pt x="2440" y="188"/>
                    <a:pt x="1950" y="365"/>
                  </a:cubicBezTo>
                  <a:cubicBezTo>
                    <a:pt x="758" y="1000"/>
                    <a:pt x="1" y="1620"/>
                    <a:pt x="1" y="1620"/>
                  </a:cubicBezTo>
                  <a:lnTo>
                    <a:pt x="8310" y="1620"/>
                  </a:lnTo>
                  <a:cubicBezTo>
                    <a:pt x="7983" y="1416"/>
                    <a:pt x="7675" y="1249"/>
                    <a:pt x="7382" y="1108"/>
                  </a:cubicBezTo>
                  <a:cubicBezTo>
                    <a:pt x="5748" y="261"/>
                    <a:pt x="4604" y="1"/>
                    <a:pt x="3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26"/>
          <p:cNvSpPr/>
          <p:nvPr/>
        </p:nvSpPr>
        <p:spPr>
          <a:xfrm rot="-5400000">
            <a:off x="77555" y="96572"/>
            <a:ext cx="641857" cy="643030"/>
          </a:xfrm>
          <a:custGeom>
            <a:avLst/>
            <a:gdLst/>
            <a:ahLst/>
            <a:cxnLst/>
            <a:rect l="l" t="t" r="r" b="b"/>
            <a:pathLst>
              <a:path w="9307" h="9324" extrusionOk="0">
                <a:moveTo>
                  <a:pt x="4665" y="1"/>
                </a:moveTo>
                <a:cubicBezTo>
                  <a:pt x="2093" y="1"/>
                  <a:pt x="1" y="2093"/>
                  <a:pt x="1" y="4664"/>
                </a:cubicBezTo>
                <a:cubicBezTo>
                  <a:pt x="1" y="7236"/>
                  <a:pt x="2093" y="9324"/>
                  <a:pt x="4665" y="9324"/>
                </a:cubicBezTo>
                <a:cubicBezTo>
                  <a:pt x="7237" y="9324"/>
                  <a:pt x="9307" y="7236"/>
                  <a:pt x="9307" y="4664"/>
                </a:cubicBezTo>
                <a:cubicBezTo>
                  <a:pt x="9307" y="2093"/>
                  <a:pt x="7237" y="1"/>
                  <a:pt x="46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3852000" cy="93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7"/>
          <p:cNvSpPr/>
          <p:nvPr/>
        </p:nvSpPr>
        <p:spPr>
          <a:xfrm rot="5400000">
            <a:off x="-6571" y="4118375"/>
            <a:ext cx="1034819" cy="1034819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/>
          <p:nvPr/>
        </p:nvSpPr>
        <p:spPr>
          <a:xfrm flipH="1">
            <a:off x="5690250" y="4152350"/>
            <a:ext cx="3513695" cy="1071504"/>
          </a:xfrm>
          <a:custGeom>
            <a:avLst/>
            <a:gdLst/>
            <a:ahLst/>
            <a:cxnLst/>
            <a:rect l="l" t="t" r="r" b="b"/>
            <a:pathLst>
              <a:path w="16452" h="6105" extrusionOk="0">
                <a:moveTo>
                  <a:pt x="2136" y="1"/>
                </a:moveTo>
                <a:cubicBezTo>
                  <a:pt x="1296" y="1"/>
                  <a:pt x="444" y="389"/>
                  <a:pt x="0" y="1107"/>
                </a:cubicBezTo>
                <a:lnTo>
                  <a:pt x="107" y="6002"/>
                </a:lnTo>
                <a:cubicBezTo>
                  <a:pt x="866" y="5992"/>
                  <a:pt x="1624" y="5988"/>
                  <a:pt x="2381" y="5988"/>
                </a:cubicBezTo>
                <a:cubicBezTo>
                  <a:pt x="6359" y="5988"/>
                  <a:pt x="10316" y="6105"/>
                  <a:pt x="14294" y="6105"/>
                </a:cubicBezTo>
                <a:cubicBezTo>
                  <a:pt x="15012" y="6105"/>
                  <a:pt x="15732" y="6101"/>
                  <a:pt x="16452" y="6092"/>
                </a:cubicBezTo>
                <a:cubicBezTo>
                  <a:pt x="15843" y="4750"/>
                  <a:pt x="15024" y="3464"/>
                  <a:pt x="13863" y="2573"/>
                </a:cubicBezTo>
                <a:cubicBezTo>
                  <a:pt x="12946" y="1876"/>
                  <a:pt x="11802" y="1442"/>
                  <a:pt x="10667" y="1442"/>
                </a:cubicBezTo>
                <a:cubicBezTo>
                  <a:pt x="10343" y="1442"/>
                  <a:pt x="10018" y="1477"/>
                  <a:pt x="9701" y="1553"/>
                </a:cubicBezTo>
                <a:cubicBezTo>
                  <a:pt x="8968" y="1750"/>
                  <a:pt x="8290" y="2144"/>
                  <a:pt x="7557" y="2393"/>
                </a:cubicBezTo>
                <a:cubicBezTo>
                  <a:pt x="7179" y="2524"/>
                  <a:pt x="6762" y="2616"/>
                  <a:pt x="6355" y="2616"/>
                </a:cubicBezTo>
                <a:cubicBezTo>
                  <a:pt x="5991" y="2616"/>
                  <a:pt x="5636" y="2543"/>
                  <a:pt x="5324" y="2359"/>
                </a:cubicBezTo>
                <a:cubicBezTo>
                  <a:pt x="4630" y="1947"/>
                  <a:pt x="4308" y="1124"/>
                  <a:pt x="3717" y="571"/>
                </a:cubicBezTo>
                <a:cubicBezTo>
                  <a:pt x="3287" y="185"/>
                  <a:pt x="2714" y="1"/>
                  <a:pt x="21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7"/>
          <p:cNvSpPr/>
          <p:nvPr/>
        </p:nvSpPr>
        <p:spPr>
          <a:xfrm>
            <a:off x="8104496" y="372579"/>
            <a:ext cx="639000" cy="63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2_1_1_1_2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2400000" y="2496812"/>
            <a:ext cx="43440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 idx="2"/>
          </p:nvPr>
        </p:nvSpPr>
        <p:spPr>
          <a:xfrm>
            <a:off x="3910950" y="1297275"/>
            <a:ext cx="1322100" cy="11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subTitle" idx="1"/>
          </p:nvPr>
        </p:nvSpPr>
        <p:spPr>
          <a:xfrm>
            <a:off x="2400000" y="3298712"/>
            <a:ext cx="43440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-61775" y="4135550"/>
            <a:ext cx="3513695" cy="1071504"/>
          </a:xfrm>
          <a:custGeom>
            <a:avLst/>
            <a:gdLst/>
            <a:ahLst/>
            <a:cxnLst/>
            <a:rect l="l" t="t" r="r" b="b"/>
            <a:pathLst>
              <a:path w="16452" h="6105" extrusionOk="0">
                <a:moveTo>
                  <a:pt x="2136" y="1"/>
                </a:moveTo>
                <a:cubicBezTo>
                  <a:pt x="1296" y="1"/>
                  <a:pt x="444" y="389"/>
                  <a:pt x="0" y="1107"/>
                </a:cubicBezTo>
                <a:lnTo>
                  <a:pt x="107" y="6002"/>
                </a:lnTo>
                <a:cubicBezTo>
                  <a:pt x="866" y="5992"/>
                  <a:pt x="1624" y="5988"/>
                  <a:pt x="2381" y="5988"/>
                </a:cubicBezTo>
                <a:cubicBezTo>
                  <a:pt x="6359" y="5988"/>
                  <a:pt x="10316" y="6105"/>
                  <a:pt x="14294" y="6105"/>
                </a:cubicBezTo>
                <a:cubicBezTo>
                  <a:pt x="15012" y="6105"/>
                  <a:pt x="15732" y="6101"/>
                  <a:pt x="16452" y="6092"/>
                </a:cubicBezTo>
                <a:cubicBezTo>
                  <a:pt x="15843" y="4750"/>
                  <a:pt x="15024" y="3464"/>
                  <a:pt x="13863" y="2573"/>
                </a:cubicBezTo>
                <a:cubicBezTo>
                  <a:pt x="12946" y="1876"/>
                  <a:pt x="11802" y="1442"/>
                  <a:pt x="10667" y="1442"/>
                </a:cubicBezTo>
                <a:cubicBezTo>
                  <a:pt x="10343" y="1442"/>
                  <a:pt x="10018" y="1477"/>
                  <a:pt x="9701" y="1553"/>
                </a:cubicBezTo>
                <a:cubicBezTo>
                  <a:pt x="8968" y="1750"/>
                  <a:pt x="8290" y="2144"/>
                  <a:pt x="7557" y="2393"/>
                </a:cubicBezTo>
                <a:cubicBezTo>
                  <a:pt x="7179" y="2524"/>
                  <a:pt x="6762" y="2616"/>
                  <a:pt x="6355" y="2616"/>
                </a:cubicBezTo>
                <a:cubicBezTo>
                  <a:pt x="5991" y="2616"/>
                  <a:pt x="5636" y="2543"/>
                  <a:pt x="5324" y="2359"/>
                </a:cubicBezTo>
                <a:cubicBezTo>
                  <a:pt x="4630" y="1947"/>
                  <a:pt x="4308" y="1124"/>
                  <a:pt x="3717" y="571"/>
                </a:cubicBezTo>
                <a:cubicBezTo>
                  <a:pt x="3287" y="185"/>
                  <a:pt x="2714" y="1"/>
                  <a:pt x="21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p28"/>
          <p:cNvGrpSpPr/>
          <p:nvPr/>
        </p:nvGrpSpPr>
        <p:grpSpPr>
          <a:xfrm>
            <a:off x="8" y="8"/>
            <a:ext cx="692634" cy="1349775"/>
            <a:chOff x="1775008" y="483683"/>
            <a:chExt cx="692634" cy="1349775"/>
          </a:xfrm>
        </p:grpSpPr>
        <p:sp>
          <p:nvSpPr>
            <p:cNvPr id="210" name="Google Shape;210;p28"/>
            <p:cNvSpPr/>
            <p:nvPr/>
          </p:nvSpPr>
          <p:spPr>
            <a:xfrm rot="-5400000">
              <a:off x="1775017" y="483683"/>
              <a:ext cx="691200" cy="691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 rot="10800000">
              <a:off x="1775008" y="1140805"/>
              <a:ext cx="692634" cy="692653"/>
            </a:xfrm>
            <a:custGeom>
              <a:avLst/>
              <a:gdLst/>
              <a:ahLst/>
              <a:cxnLst/>
              <a:rect l="l" t="t" r="r" b="b"/>
              <a:pathLst>
                <a:path w="7395" h="7395" extrusionOk="0">
                  <a:moveTo>
                    <a:pt x="5285" y="1"/>
                  </a:moveTo>
                  <a:cubicBezTo>
                    <a:pt x="2358" y="1"/>
                    <a:pt x="0" y="2358"/>
                    <a:pt x="0" y="5286"/>
                  </a:cubicBezTo>
                  <a:lnTo>
                    <a:pt x="0" y="7395"/>
                  </a:lnTo>
                  <a:lnTo>
                    <a:pt x="7394" y="7395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28"/>
          <p:cNvSpPr/>
          <p:nvPr/>
        </p:nvSpPr>
        <p:spPr>
          <a:xfrm rot="5400000">
            <a:off x="7463338" y="3462828"/>
            <a:ext cx="1287126" cy="2074174"/>
          </a:xfrm>
          <a:custGeom>
            <a:avLst/>
            <a:gdLst/>
            <a:ahLst/>
            <a:cxnLst/>
            <a:rect l="l" t="t" r="r" b="b"/>
            <a:pathLst>
              <a:path w="3436" h="5537" extrusionOk="0">
                <a:moveTo>
                  <a:pt x="944" y="1"/>
                </a:moveTo>
                <a:cubicBezTo>
                  <a:pt x="1" y="2073"/>
                  <a:pt x="2459" y="4623"/>
                  <a:pt x="3435" y="5537"/>
                </a:cubicBezTo>
                <a:lnTo>
                  <a:pt x="343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/>
          <p:nvPr/>
        </p:nvSpPr>
        <p:spPr>
          <a:xfrm rot="5400000">
            <a:off x="8101334" y="4100822"/>
            <a:ext cx="707030" cy="1378304"/>
          </a:xfrm>
          <a:custGeom>
            <a:avLst/>
            <a:gdLst/>
            <a:ahLst/>
            <a:cxnLst/>
            <a:rect l="l" t="t" r="r" b="b"/>
            <a:pathLst>
              <a:path w="2214" h="4316" extrusionOk="0">
                <a:moveTo>
                  <a:pt x="958" y="1"/>
                </a:moveTo>
                <a:cubicBezTo>
                  <a:pt x="0" y="1393"/>
                  <a:pt x="899" y="2986"/>
                  <a:pt x="2213" y="4315"/>
                </a:cubicBezTo>
                <a:lnTo>
                  <a:pt x="22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/>
          <p:nvPr/>
        </p:nvSpPr>
        <p:spPr>
          <a:xfrm rot="5400000">
            <a:off x="7753924" y="-257728"/>
            <a:ext cx="517375" cy="1032061"/>
          </a:xfrm>
          <a:custGeom>
            <a:avLst/>
            <a:gdLst/>
            <a:ahLst/>
            <a:cxnLst/>
            <a:rect l="l" t="t" r="r" b="b"/>
            <a:pathLst>
              <a:path w="7502" h="14965" extrusionOk="0">
                <a:moveTo>
                  <a:pt x="0" y="0"/>
                </a:moveTo>
                <a:lnTo>
                  <a:pt x="0" y="14964"/>
                </a:lnTo>
                <a:cubicBezTo>
                  <a:pt x="4141" y="14964"/>
                  <a:pt x="7502" y="11625"/>
                  <a:pt x="7502" y="7484"/>
                </a:cubicBezTo>
                <a:cubicBezTo>
                  <a:pt x="7502" y="3339"/>
                  <a:pt x="414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973725" y="1106475"/>
            <a:ext cx="30384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1"/>
          </p:nvPr>
        </p:nvSpPr>
        <p:spPr>
          <a:xfrm>
            <a:off x="973749" y="2939625"/>
            <a:ext cx="3038400" cy="1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8" name="Google Shape;218;p29"/>
          <p:cNvSpPr>
            <a:spLocks noGrp="1"/>
          </p:cNvSpPr>
          <p:nvPr>
            <p:ph type="pic" idx="2"/>
          </p:nvPr>
        </p:nvSpPr>
        <p:spPr>
          <a:xfrm>
            <a:off x="4655875" y="963900"/>
            <a:ext cx="3120300" cy="3120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9" name="Google Shape;219;p29"/>
          <p:cNvSpPr/>
          <p:nvPr/>
        </p:nvSpPr>
        <p:spPr>
          <a:xfrm flipH="1">
            <a:off x="6081916" y="4230249"/>
            <a:ext cx="3120286" cy="951525"/>
          </a:xfrm>
          <a:custGeom>
            <a:avLst/>
            <a:gdLst/>
            <a:ahLst/>
            <a:cxnLst/>
            <a:rect l="l" t="t" r="r" b="b"/>
            <a:pathLst>
              <a:path w="16452" h="6105" extrusionOk="0">
                <a:moveTo>
                  <a:pt x="2136" y="1"/>
                </a:moveTo>
                <a:cubicBezTo>
                  <a:pt x="1296" y="1"/>
                  <a:pt x="444" y="389"/>
                  <a:pt x="0" y="1107"/>
                </a:cubicBezTo>
                <a:lnTo>
                  <a:pt x="107" y="6002"/>
                </a:lnTo>
                <a:cubicBezTo>
                  <a:pt x="866" y="5992"/>
                  <a:pt x="1624" y="5988"/>
                  <a:pt x="2381" y="5988"/>
                </a:cubicBezTo>
                <a:cubicBezTo>
                  <a:pt x="6359" y="5988"/>
                  <a:pt x="10316" y="6105"/>
                  <a:pt x="14294" y="6105"/>
                </a:cubicBezTo>
                <a:cubicBezTo>
                  <a:pt x="15012" y="6105"/>
                  <a:pt x="15732" y="6101"/>
                  <a:pt x="16452" y="6092"/>
                </a:cubicBezTo>
                <a:cubicBezTo>
                  <a:pt x="15843" y="4750"/>
                  <a:pt x="15024" y="3464"/>
                  <a:pt x="13863" y="2573"/>
                </a:cubicBezTo>
                <a:cubicBezTo>
                  <a:pt x="12946" y="1876"/>
                  <a:pt x="11802" y="1442"/>
                  <a:pt x="10667" y="1442"/>
                </a:cubicBezTo>
                <a:cubicBezTo>
                  <a:pt x="10343" y="1442"/>
                  <a:pt x="10018" y="1477"/>
                  <a:pt x="9701" y="1553"/>
                </a:cubicBezTo>
                <a:cubicBezTo>
                  <a:pt x="8968" y="1750"/>
                  <a:pt x="8290" y="2144"/>
                  <a:pt x="7557" y="2393"/>
                </a:cubicBezTo>
                <a:cubicBezTo>
                  <a:pt x="7179" y="2524"/>
                  <a:pt x="6762" y="2616"/>
                  <a:pt x="6355" y="2616"/>
                </a:cubicBezTo>
                <a:cubicBezTo>
                  <a:pt x="5991" y="2616"/>
                  <a:pt x="5636" y="2543"/>
                  <a:pt x="5324" y="2359"/>
                </a:cubicBezTo>
                <a:cubicBezTo>
                  <a:pt x="4630" y="1947"/>
                  <a:pt x="4308" y="1124"/>
                  <a:pt x="3717" y="571"/>
                </a:cubicBezTo>
                <a:cubicBezTo>
                  <a:pt x="3287" y="185"/>
                  <a:pt x="2714" y="1"/>
                  <a:pt x="21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 rot="5400000">
            <a:off x="28" y="4194247"/>
            <a:ext cx="949222" cy="949278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 hasCustomPrompt="1"/>
          </p:nvPr>
        </p:nvSpPr>
        <p:spPr>
          <a:xfrm>
            <a:off x="1519799" y="1622625"/>
            <a:ext cx="610440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1"/>
          </p:nvPr>
        </p:nvSpPr>
        <p:spPr>
          <a:xfrm>
            <a:off x="1519801" y="2671825"/>
            <a:ext cx="61044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0"/>
          <p:cNvSpPr/>
          <p:nvPr/>
        </p:nvSpPr>
        <p:spPr>
          <a:xfrm flipH="1">
            <a:off x="5690250" y="4152350"/>
            <a:ext cx="3513695" cy="1071504"/>
          </a:xfrm>
          <a:custGeom>
            <a:avLst/>
            <a:gdLst/>
            <a:ahLst/>
            <a:cxnLst/>
            <a:rect l="l" t="t" r="r" b="b"/>
            <a:pathLst>
              <a:path w="16452" h="6105" extrusionOk="0">
                <a:moveTo>
                  <a:pt x="2136" y="1"/>
                </a:moveTo>
                <a:cubicBezTo>
                  <a:pt x="1296" y="1"/>
                  <a:pt x="444" y="389"/>
                  <a:pt x="0" y="1107"/>
                </a:cubicBezTo>
                <a:lnTo>
                  <a:pt x="107" y="6002"/>
                </a:lnTo>
                <a:cubicBezTo>
                  <a:pt x="866" y="5992"/>
                  <a:pt x="1624" y="5988"/>
                  <a:pt x="2381" y="5988"/>
                </a:cubicBezTo>
                <a:cubicBezTo>
                  <a:pt x="6359" y="5988"/>
                  <a:pt x="10316" y="6105"/>
                  <a:pt x="14294" y="6105"/>
                </a:cubicBezTo>
                <a:cubicBezTo>
                  <a:pt x="15012" y="6105"/>
                  <a:pt x="15732" y="6101"/>
                  <a:pt x="16452" y="6092"/>
                </a:cubicBezTo>
                <a:cubicBezTo>
                  <a:pt x="15843" y="4750"/>
                  <a:pt x="15024" y="3464"/>
                  <a:pt x="13863" y="2573"/>
                </a:cubicBezTo>
                <a:cubicBezTo>
                  <a:pt x="12946" y="1876"/>
                  <a:pt x="11802" y="1442"/>
                  <a:pt x="10667" y="1442"/>
                </a:cubicBezTo>
                <a:cubicBezTo>
                  <a:pt x="10343" y="1442"/>
                  <a:pt x="10018" y="1477"/>
                  <a:pt x="9701" y="1553"/>
                </a:cubicBezTo>
                <a:cubicBezTo>
                  <a:pt x="8968" y="1750"/>
                  <a:pt x="8290" y="2144"/>
                  <a:pt x="7557" y="2393"/>
                </a:cubicBezTo>
                <a:cubicBezTo>
                  <a:pt x="7179" y="2524"/>
                  <a:pt x="6762" y="2616"/>
                  <a:pt x="6355" y="2616"/>
                </a:cubicBezTo>
                <a:cubicBezTo>
                  <a:pt x="5991" y="2616"/>
                  <a:pt x="5636" y="2543"/>
                  <a:pt x="5324" y="2359"/>
                </a:cubicBezTo>
                <a:cubicBezTo>
                  <a:pt x="4630" y="1947"/>
                  <a:pt x="4308" y="1124"/>
                  <a:pt x="3717" y="571"/>
                </a:cubicBezTo>
                <a:cubicBezTo>
                  <a:pt x="3287" y="185"/>
                  <a:pt x="2714" y="1"/>
                  <a:pt x="2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0"/>
          <p:cNvSpPr/>
          <p:nvPr/>
        </p:nvSpPr>
        <p:spPr>
          <a:xfrm rot="10800000">
            <a:off x="-76192" y="657130"/>
            <a:ext cx="692634" cy="692653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0"/>
          <p:cNvSpPr/>
          <p:nvPr/>
        </p:nvSpPr>
        <p:spPr>
          <a:xfrm rot="-5400000">
            <a:off x="317351" y="-402149"/>
            <a:ext cx="1287126" cy="2074174"/>
          </a:xfrm>
          <a:custGeom>
            <a:avLst/>
            <a:gdLst/>
            <a:ahLst/>
            <a:cxnLst/>
            <a:rect l="l" t="t" r="r" b="b"/>
            <a:pathLst>
              <a:path w="3436" h="5537" extrusionOk="0">
                <a:moveTo>
                  <a:pt x="944" y="1"/>
                </a:moveTo>
                <a:cubicBezTo>
                  <a:pt x="1" y="2073"/>
                  <a:pt x="2459" y="4623"/>
                  <a:pt x="3435" y="5537"/>
                </a:cubicBezTo>
                <a:lnTo>
                  <a:pt x="343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0"/>
          <p:cNvSpPr/>
          <p:nvPr/>
        </p:nvSpPr>
        <p:spPr>
          <a:xfrm rot="-5400000">
            <a:off x="259451" y="-344272"/>
            <a:ext cx="707030" cy="1378304"/>
          </a:xfrm>
          <a:custGeom>
            <a:avLst/>
            <a:gdLst/>
            <a:ahLst/>
            <a:cxnLst/>
            <a:rect l="l" t="t" r="r" b="b"/>
            <a:pathLst>
              <a:path w="2214" h="4316" extrusionOk="0">
                <a:moveTo>
                  <a:pt x="958" y="1"/>
                </a:moveTo>
                <a:cubicBezTo>
                  <a:pt x="0" y="1393"/>
                  <a:pt x="899" y="2986"/>
                  <a:pt x="2213" y="4315"/>
                </a:cubicBezTo>
                <a:lnTo>
                  <a:pt x="22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0"/>
          <p:cNvSpPr/>
          <p:nvPr/>
        </p:nvSpPr>
        <p:spPr>
          <a:xfrm rot="5400000">
            <a:off x="7605931" y="647191"/>
            <a:ext cx="2075291" cy="1037784"/>
          </a:xfrm>
          <a:custGeom>
            <a:avLst/>
            <a:gdLst/>
            <a:ahLst/>
            <a:cxnLst/>
            <a:rect l="l" t="t" r="r" b="b"/>
            <a:pathLst>
              <a:path w="14970" h="7486" extrusionOk="0">
                <a:moveTo>
                  <a:pt x="1" y="1"/>
                </a:moveTo>
                <a:cubicBezTo>
                  <a:pt x="1" y="4146"/>
                  <a:pt x="3340" y="7485"/>
                  <a:pt x="7485" y="7485"/>
                </a:cubicBezTo>
                <a:cubicBezTo>
                  <a:pt x="11630" y="7485"/>
                  <a:pt x="14970" y="4146"/>
                  <a:pt x="149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0"/>
          <p:cNvSpPr/>
          <p:nvPr/>
        </p:nvSpPr>
        <p:spPr>
          <a:xfrm rot="5400000">
            <a:off x="8262809" y="866165"/>
            <a:ext cx="1199509" cy="599816"/>
          </a:xfrm>
          <a:custGeom>
            <a:avLst/>
            <a:gdLst/>
            <a:ahLst/>
            <a:cxnLst/>
            <a:rect l="l" t="t" r="r" b="b"/>
            <a:pathLst>
              <a:path w="14970" h="7486" extrusionOk="0">
                <a:moveTo>
                  <a:pt x="1" y="1"/>
                </a:moveTo>
                <a:cubicBezTo>
                  <a:pt x="1" y="4146"/>
                  <a:pt x="3340" y="7485"/>
                  <a:pt x="7485" y="7485"/>
                </a:cubicBezTo>
                <a:cubicBezTo>
                  <a:pt x="11630" y="7485"/>
                  <a:pt x="14970" y="4146"/>
                  <a:pt x="149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30"/>
          <p:cNvGrpSpPr/>
          <p:nvPr/>
        </p:nvGrpSpPr>
        <p:grpSpPr>
          <a:xfrm flipH="1">
            <a:off x="22" y="3901584"/>
            <a:ext cx="4454963" cy="1241894"/>
            <a:chOff x="4345977" y="3805975"/>
            <a:chExt cx="4798022" cy="1337527"/>
          </a:xfrm>
        </p:grpSpPr>
        <p:sp>
          <p:nvSpPr>
            <p:cNvPr id="231" name="Google Shape;231;p30"/>
            <p:cNvSpPr/>
            <p:nvPr/>
          </p:nvSpPr>
          <p:spPr>
            <a:xfrm rot="-5400000">
              <a:off x="6117181" y="3805975"/>
              <a:ext cx="758100" cy="75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0"/>
            <p:cNvSpPr/>
            <p:nvPr/>
          </p:nvSpPr>
          <p:spPr>
            <a:xfrm rot="5400000">
              <a:off x="6076225" y="2075728"/>
              <a:ext cx="1337527" cy="4798022"/>
            </a:xfrm>
            <a:custGeom>
              <a:avLst/>
              <a:gdLst/>
              <a:ahLst/>
              <a:cxnLst/>
              <a:rect l="l" t="t" r="r" b="b"/>
              <a:pathLst>
                <a:path w="2214" h="4316" extrusionOk="0">
                  <a:moveTo>
                    <a:pt x="958" y="1"/>
                  </a:moveTo>
                  <a:cubicBezTo>
                    <a:pt x="0" y="1393"/>
                    <a:pt x="899" y="2986"/>
                    <a:pt x="2213" y="4315"/>
                  </a:cubicBezTo>
                  <a:lnTo>
                    <a:pt x="22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0"/>
            <p:cNvSpPr/>
            <p:nvPr/>
          </p:nvSpPr>
          <p:spPr>
            <a:xfrm rot="-5400000" flipH="1">
              <a:off x="7561361" y="3560862"/>
              <a:ext cx="669900" cy="2495376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title"/>
          </p:nvPr>
        </p:nvSpPr>
        <p:spPr>
          <a:xfrm>
            <a:off x="1931409" y="570850"/>
            <a:ext cx="52812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1"/>
          </p:nvPr>
        </p:nvSpPr>
        <p:spPr>
          <a:xfrm>
            <a:off x="1931353" y="1455300"/>
            <a:ext cx="52812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title" idx="2"/>
          </p:nvPr>
        </p:nvSpPr>
        <p:spPr>
          <a:xfrm>
            <a:off x="1931478" y="1913062"/>
            <a:ext cx="52812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ubTitle" idx="3"/>
          </p:nvPr>
        </p:nvSpPr>
        <p:spPr>
          <a:xfrm>
            <a:off x="1931325" y="2797513"/>
            <a:ext cx="52812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title" idx="4"/>
          </p:nvPr>
        </p:nvSpPr>
        <p:spPr>
          <a:xfrm>
            <a:off x="1931478" y="3255273"/>
            <a:ext cx="52812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5"/>
          </p:nvPr>
        </p:nvSpPr>
        <p:spPr>
          <a:xfrm>
            <a:off x="1931353" y="4139725"/>
            <a:ext cx="52812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31"/>
          <p:cNvSpPr/>
          <p:nvPr/>
        </p:nvSpPr>
        <p:spPr>
          <a:xfrm>
            <a:off x="7916525" y="0"/>
            <a:ext cx="1227475" cy="1991413"/>
          </a:xfrm>
          <a:custGeom>
            <a:avLst/>
            <a:gdLst/>
            <a:ahLst/>
            <a:cxnLst/>
            <a:rect l="l" t="t" r="r" b="b"/>
            <a:pathLst>
              <a:path w="2214" h="4316" extrusionOk="0">
                <a:moveTo>
                  <a:pt x="958" y="1"/>
                </a:moveTo>
                <a:cubicBezTo>
                  <a:pt x="0" y="1393"/>
                  <a:pt x="899" y="2986"/>
                  <a:pt x="2213" y="4315"/>
                </a:cubicBezTo>
                <a:lnTo>
                  <a:pt x="22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1"/>
          <p:cNvSpPr/>
          <p:nvPr/>
        </p:nvSpPr>
        <p:spPr>
          <a:xfrm>
            <a:off x="-902074" y="4572625"/>
            <a:ext cx="2928423" cy="570876"/>
          </a:xfrm>
          <a:custGeom>
            <a:avLst/>
            <a:gdLst/>
            <a:ahLst/>
            <a:cxnLst/>
            <a:rect l="l" t="t" r="r" b="b"/>
            <a:pathLst>
              <a:path w="8310" h="1620" extrusionOk="0">
                <a:moveTo>
                  <a:pt x="3730" y="1"/>
                </a:moveTo>
                <a:cubicBezTo>
                  <a:pt x="2989" y="1"/>
                  <a:pt x="2440" y="188"/>
                  <a:pt x="1950" y="365"/>
                </a:cubicBezTo>
                <a:cubicBezTo>
                  <a:pt x="758" y="1000"/>
                  <a:pt x="1" y="1620"/>
                  <a:pt x="1" y="1620"/>
                </a:cubicBezTo>
                <a:lnTo>
                  <a:pt x="8310" y="1620"/>
                </a:lnTo>
                <a:cubicBezTo>
                  <a:pt x="7983" y="1416"/>
                  <a:pt x="7675" y="1249"/>
                  <a:pt x="7382" y="1108"/>
                </a:cubicBezTo>
                <a:cubicBezTo>
                  <a:pt x="5748" y="261"/>
                  <a:pt x="4604" y="1"/>
                  <a:pt x="37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8175400" y="0"/>
            <a:ext cx="968597" cy="1571423"/>
          </a:xfrm>
          <a:custGeom>
            <a:avLst/>
            <a:gdLst/>
            <a:ahLst/>
            <a:cxnLst/>
            <a:rect l="l" t="t" r="r" b="b"/>
            <a:pathLst>
              <a:path w="2214" h="4316" extrusionOk="0">
                <a:moveTo>
                  <a:pt x="958" y="1"/>
                </a:moveTo>
                <a:cubicBezTo>
                  <a:pt x="0" y="1393"/>
                  <a:pt x="899" y="2986"/>
                  <a:pt x="2213" y="4315"/>
                </a:cubicBezTo>
                <a:lnTo>
                  <a:pt x="22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1"/>
          <p:cNvSpPr/>
          <p:nvPr/>
        </p:nvSpPr>
        <p:spPr>
          <a:xfrm>
            <a:off x="324912" y="8"/>
            <a:ext cx="1093072" cy="546628"/>
          </a:xfrm>
          <a:custGeom>
            <a:avLst/>
            <a:gdLst/>
            <a:ahLst/>
            <a:cxnLst/>
            <a:rect l="l" t="t" r="r" b="b"/>
            <a:pathLst>
              <a:path w="14970" h="7486" extrusionOk="0">
                <a:moveTo>
                  <a:pt x="1" y="1"/>
                </a:moveTo>
                <a:cubicBezTo>
                  <a:pt x="1" y="4146"/>
                  <a:pt x="3340" y="7485"/>
                  <a:pt x="7485" y="7485"/>
                </a:cubicBezTo>
                <a:cubicBezTo>
                  <a:pt x="11630" y="7485"/>
                  <a:pt x="14970" y="4146"/>
                  <a:pt x="149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1"/>
          <p:cNvSpPr/>
          <p:nvPr/>
        </p:nvSpPr>
        <p:spPr>
          <a:xfrm>
            <a:off x="324912" y="318879"/>
            <a:ext cx="1093072" cy="546628"/>
          </a:xfrm>
          <a:custGeom>
            <a:avLst/>
            <a:gdLst/>
            <a:ahLst/>
            <a:cxnLst/>
            <a:rect l="l" t="t" r="r" b="b"/>
            <a:pathLst>
              <a:path w="14970" h="7486" extrusionOk="0">
                <a:moveTo>
                  <a:pt x="1" y="1"/>
                </a:moveTo>
                <a:cubicBezTo>
                  <a:pt x="1" y="4146"/>
                  <a:pt x="3340" y="7485"/>
                  <a:pt x="7485" y="7485"/>
                </a:cubicBezTo>
                <a:cubicBezTo>
                  <a:pt x="11630" y="7485"/>
                  <a:pt x="14970" y="4146"/>
                  <a:pt x="149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1"/>
          <p:cNvSpPr/>
          <p:nvPr/>
        </p:nvSpPr>
        <p:spPr>
          <a:xfrm rot="-5400000">
            <a:off x="8049747" y="4368772"/>
            <a:ext cx="517375" cy="1032061"/>
          </a:xfrm>
          <a:custGeom>
            <a:avLst/>
            <a:gdLst/>
            <a:ahLst/>
            <a:cxnLst/>
            <a:rect l="l" t="t" r="r" b="b"/>
            <a:pathLst>
              <a:path w="7502" h="14965" extrusionOk="0">
                <a:moveTo>
                  <a:pt x="0" y="0"/>
                </a:moveTo>
                <a:lnTo>
                  <a:pt x="0" y="14964"/>
                </a:lnTo>
                <a:cubicBezTo>
                  <a:pt x="4141" y="14964"/>
                  <a:pt x="7502" y="11625"/>
                  <a:pt x="7502" y="7484"/>
                </a:cubicBezTo>
                <a:cubicBezTo>
                  <a:pt x="7502" y="3339"/>
                  <a:pt x="4141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7_1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2"/>
          <p:cNvSpPr txBox="1">
            <a:spLocks noGrp="1"/>
          </p:cNvSpPr>
          <p:nvPr>
            <p:ph type="subTitle" idx="1"/>
          </p:nvPr>
        </p:nvSpPr>
        <p:spPr>
          <a:xfrm>
            <a:off x="954954" y="3881625"/>
            <a:ext cx="19221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subTitle" idx="2"/>
          </p:nvPr>
        </p:nvSpPr>
        <p:spPr>
          <a:xfrm>
            <a:off x="6266957" y="3881625"/>
            <a:ext cx="19221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subTitle" idx="3"/>
          </p:nvPr>
        </p:nvSpPr>
        <p:spPr>
          <a:xfrm>
            <a:off x="3610962" y="3881625"/>
            <a:ext cx="19221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subTitle" idx="4"/>
          </p:nvPr>
        </p:nvSpPr>
        <p:spPr>
          <a:xfrm>
            <a:off x="954950" y="3538700"/>
            <a:ext cx="19221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subTitle" idx="5"/>
          </p:nvPr>
        </p:nvSpPr>
        <p:spPr>
          <a:xfrm>
            <a:off x="3610962" y="3538700"/>
            <a:ext cx="19221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ubTitle" idx="6"/>
          </p:nvPr>
        </p:nvSpPr>
        <p:spPr>
          <a:xfrm>
            <a:off x="6266961" y="3538700"/>
            <a:ext cx="19221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title" idx="7"/>
          </p:nvPr>
        </p:nvSpPr>
        <p:spPr>
          <a:xfrm>
            <a:off x="1462000" y="2858950"/>
            <a:ext cx="908100" cy="6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title" idx="8"/>
          </p:nvPr>
        </p:nvSpPr>
        <p:spPr>
          <a:xfrm>
            <a:off x="4117956" y="2858950"/>
            <a:ext cx="908100" cy="6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title" idx="9"/>
          </p:nvPr>
        </p:nvSpPr>
        <p:spPr>
          <a:xfrm>
            <a:off x="6773899" y="2858950"/>
            <a:ext cx="908100" cy="6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32"/>
          <p:cNvSpPr/>
          <p:nvPr/>
        </p:nvSpPr>
        <p:spPr>
          <a:xfrm flipH="1">
            <a:off x="7145950" y="4583051"/>
            <a:ext cx="2046259" cy="624007"/>
          </a:xfrm>
          <a:custGeom>
            <a:avLst/>
            <a:gdLst/>
            <a:ahLst/>
            <a:cxnLst/>
            <a:rect l="l" t="t" r="r" b="b"/>
            <a:pathLst>
              <a:path w="16452" h="6105" extrusionOk="0">
                <a:moveTo>
                  <a:pt x="2136" y="1"/>
                </a:moveTo>
                <a:cubicBezTo>
                  <a:pt x="1296" y="1"/>
                  <a:pt x="444" y="389"/>
                  <a:pt x="0" y="1107"/>
                </a:cubicBezTo>
                <a:lnTo>
                  <a:pt x="107" y="6002"/>
                </a:lnTo>
                <a:cubicBezTo>
                  <a:pt x="866" y="5992"/>
                  <a:pt x="1624" y="5988"/>
                  <a:pt x="2381" y="5988"/>
                </a:cubicBezTo>
                <a:cubicBezTo>
                  <a:pt x="6359" y="5988"/>
                  <a:pt x="10316" y="6105"/>
                  <a:pt x="14294" y="6105"/>
                </a:cubicBezTo>
                <a:cubicBezTo>
                  <a:pt x="15012" y="6105"/>
                  <a:pt x="15732" y="6101"/>
                  <a:pt x="16452" y="6092"/>
                </a:cubicBezTo>
                <a:cubicBezTo>
                  <a:pt x="15843" y="4750"/>
                  <a:pt x="15024" y="3464"/>
                  <a:pt x="13863" y="2573"/>
                </a:cubicBezTo>
                <a:cubicBezTo>
                  <a:pt x="12946" y="1876"/>
                  <a:pt x="11802" y="1442"/>
                  <a:pt x="10667" y="1442"/>
                </a:cubicBezTo>
                <a:cubicBezTo>
                  <a:pt x="10343" y="1442"/>
                  <a:pt x="10018" y="1477"/>
                  <a:pt x="9701" y="1553"/>
                </a:cubicBezTo>
                <a:cubicBezTo>
                  <a:pt x="8968" y="1750"/>
                  <a:pt x="8290" y="2144"/>
                  <a:pt x="7557" y="2393"/>
                </a:cubicBezTo>
                <a:cubicBezTo>
                  <a:pt x="7179" y="2524"/>
                  <a:pt x="6762" y="2616"/>
                  <a:pt x="6355" y="2616"/>
                </a:cubicBezTo>
                <a:cubicBezTo>
                  <a:pt x="5991" y="2616"/>
                  <a:pt x="5636" y="2543"/>
                  <a:pt x="5324" y="2359"/>
                </a:cubicBezTo>
                <a:cubicBezTo>
                  <a:pt x="4630" y="1947"/>
                  <a:pt x="4308" y="1124"/>
                  <a:pt x="3717" y="571"/>
                </a:cubicBezTo>
                <a:cubicBezTo>
                  <a:pt x="3287" y="185"/>
                  <a:pt x="2714" y="1"/>
                  <a:pt x="2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32"/>
          <p:cNvGrpSpPr/>
          <p:nvPr/>
        </p:nvGrpSpPr>
        <p:grpSpPr>
          <a:xfrm>
            <a:off x="8" y="8"/>
            <a:ext cx="692634" cy="1349775"/>
            <a:chOff x="1775008" y="483683"/>
            <a:chExt cx="692634" cy="1349775"/>
          </a:xfrm>
        </p:grpSpPr>
        <p:sp>
          <p:nvSpPr>
            <p:cNvPr id="260" name="Google Shape;260;p32"/>
            <p:cNvSpPr/>
            <p:nvPr/>
          </p:nvSpPr>
          <p:spPr>
            <a:xfrm rot="-5400000">
              <a:off x="1775017" y="483683"/>
              <a:ext cx="691200" cy="691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 rot="10800000">
              <a:off x="1775008" y="1140805"/>
              <a:ext cx="692634" cy="692653"/>
            </a:xfrm>
            <a:custGeom>
              <a:avLst/>
              <a:gdLst/>
              <a:ahLst/>
              <a:cxnLst/>
              <a:rect l="l" t="t" r="r" b="b"/>
              <a:pathLst>
                <a:path w="7395" h="7395" extrusionOk="0">
                  <a:moveTo>
                    <a:pt x="5285" y="1"/>
                  </a:moveTo>
                  <a:cubicBezTo>
                    <a:pt x="2358" y="1"/>
                    <a:pt x="0" y="2358"/>
                    <a:pt x="0" y="5286"/>
                  </a:cubicBezTo>
                  <a:lnTo>
                    <a:pt x="0" y="7395"/>
                  </a:lnTo>
                  <a:lnTo>
                    <a:pt x="7394" y="7395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32"/>
          <p:cNvGrpSpPr/>
          <p:nvPr/>
        </p:nvGrpSpPr>
        <p:grpSpPr>
          <a:xfrm>
            <a:off x="14" y="4251530"/>
            <a:ext cx="1818487" cy="891949"/>
            <a:chOff x="14" y="4251530"/>
            <a:chExt cx="1818487" cy="891949"/>
          </a:xfrm>
        </p:grpSpPr>
        <p:sp>
          <p:nvSpPr>
            <p:cNvPr id="263" name="Google Shape;263;p32"/>
            <p:cNvSpPr/>
            <p:nvPr/>
          </p:nvSpPr>
          <p:spPr>
            <a:xfrm rot="5400000" flipH="1">
              <a:off x="199098" y="4251530"/>
              <a:ext cx="703800" cy="703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2"/>
            <p:cNvSpPr/>
            <p:nvPr/>
          </p:nvSpPr>
          <p:spPr>
            <a:xfrm rot="5400000">
              <a:off x="598255" y="3923234"/>
              <a:ext cx="622004" cy="1818487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title"/>
          </p:nvPr>
        </p:nvSpPr>
        <p:spPr>
          <a:xfrm>
            <a:off x="1285450" y="1619100"/>
            <a:ext cx="2451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subTitle" idx="1"/>
          </p:nvPr>
        </p:nvSpPr>
        <p:spPr>
          <a:xfrm>
            <a:off x="1285450" y="2557488"/>
            <a:ext cx="2451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8" name="Google Shape;268;p33"/>
          <p:cNvSpPr/>
          <p:nvPr/>
        </p:nvSpPr>
        <p:spPr>
          <a:xfrm rot="-5400000">
            <a:off x="-518760" y="740291"/>
            <a:ext cx="2075291" cy="1037784"/>
          </a:xfrm>
          <a:custGeom>
            <a:avLst/>
            <a:gdLst/>
            <a:ahLst/>
            <a:cxnLst/>
            <a:rect l="l" t="t" r="r" b="b"/>
            <a:pathLst>
              <a:path w="14970" h="7486" extrusionOk="0">
                <a:moveTo>
                  <a:pt x="1" y="1"/>
                </a:moveTo>
                <a:cubicBezTo>
                  <a:pt x="1" y="4146"/>
                  <a:pt x="3340" y="7485"/>
                  <a:pt x="7485" y="7485"/>
                </a:cubicBezTo>
                <a:cubicBezTo>
                  <a:pt x="11630" y="7485"/>
                  <a:pt x="14970" y="4146"/>
                  <a:pt x="149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3"/>
          <p:cNvSpPr/>
          <p:nvPr/>
        </p:nvSpPr>
        <p:spPr>
          <a:xfrm rot="-5400000">
            <a:off x="-299856" y="959286"/>
            <a:ext cx="1199509" cy="599816"/>
          </a:xfrm>
          <a:custGeom>
            <a:avLst/>
            <a:gdLst/>
            <a:ahLst/>
            <a:cxnLst/>
            <a:rect l="l" t="t" r="r" b="b"/>
            <a:pathLst>
              <a:path w="14970" h="7486" extrusionOk="0">
                <a:moveTo>
                  <a:pt x="1" y="1"/>
                </a:moveTo>
                <a:cubicBezTo>
                  <a:pt x="1" y="4146"/>
                  <a:pt x="3340" y="7485"/>
                  <a:pt x="7485" y="7485"/>
                </a:cubicBezTo>
                <a:cubicBezTo>
                  <a:pt x="11630" y="7485"/>
                  <a:pt x="14970" y="4146"/>
                  <a:pt x="149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3"/>
          <p:cNvSpPr/>
          <p:nvPr/>
        </p:nvSpPr>
        <p:spPr>
          <a:xfrm>
            <a:off x="454600" y="4280525"/>
            <a:ext cx="582900" cy="58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3"/>
          <p:cNvSpPr/>
          <p:nvPr/>
        </p:nvSpPr>
        <p:spPr>
          <a:xfrm>
            <a:off x="-48625" y="4412276"/>
            <a:ext cx="3211117" cy="791157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3"/>
          <p:cNvSpPr/>
          <p:nvPr/>
        </p:nvSpPr>
        <p:spPr>
          <a:xfrm>
            <a:off x="-48625" y="4938613"/>
            <a:ext cx="2614837" cy="258445"/>
          </a:xfrm>
          <a:custGeom>
            <a:avLst/>
            <a:gdLst/>
            <a:ahLst/>
            <a:cxnLst/>
            <a:rect l="l" t="t" r="r" b="b"/>
            <a:pathLst>
              <a:path w="17541" h="2107" extrusionOk="0">
                <a:moveTo>
                  <a:pt x="6998" y="1"/>
                </a:moveTo>
                <a:cubicBezTo>
                  <a:pt x="5642" y="1"/>
                  <a:pt x="4289" y="367"/>
                  <a:pt x="2984" y="713"/>
                </a:cubicBezTo>
                <a:cubicBezTo>
                  <a:pt x="2272" y="910"/>
                  <a:pt x="1539" y="1125"/>
                  <a:pt x="823" y="1339"/>
                </a:cubicBezTo>
                <a:cubicBezTo>
                  <a:pt x="557" y="1570"/>
                  <a:pt x="287" y="1802"/>
                  <a:pt x="22" y="2055"/>
                </a:cubicBezTo>
                <a:lnTo>
                  <a:pt x="0" y="2106"/>
                </a:lnTo>
                <a:cubicBezTo>
                  <a:pt x="626" y="2038"/>
                  <a:pt x="1217" y="1965"/>
                  <a:pt x="1822" y="1909"/>
                </a:cubicBezTo>
                <a:cubicBezTo>
                  <a:pt x="3537" y="1768"/>
                  <a:pt x="5183" y="1733"/>
                  <a:pt x="6914" y="1733"/>
                </a:cubicBezTo>
                <a:cubicBezTo>
                  <a:pt x="7557" y="1733"/>
                  <a:pt x="8217" y="1733"/>
                  <a:pt x="8916" y="1750"/>
                </a:cubicBezTo>
                <a:cubicBezTo>
                  <a:pt x="10789" y="1750"/>
                  <a:pt x="12667" y="1768"/>
                  <a:pt x="14523" y="1785"/>
                </a:cubicBezTo>
                <a:cubicBezTo>
                  <a:pt x="15539" y="1785"/>
                  <a:pt x="16542" y="1802"/>
                  <a:pt x="17541" y="1858"/>
                </a:cubicBezTo>
                <a:cubicBezTo>
                  <a:pt x="16773" y="1587"/>
                  <a:pt x="16040" y="1266"/>
                  <a:pt x="15256" y="1017"/>
                </a:cubicBezTo>
                <a:cubicBezTo>
                  <a:pt x="14613" y="820"/>
                  <a:pt x="13953" y="713"/>
                  <a:pt x="13271" y="696"/>
                </a:cubicBezTo>
                <a:cubicBezTo>
                  <a:pt x="12577" y="662"/>
                  <a:pt x="11878" y="679"/>
                  <a:pt x="11184" y="623"/>
                </a:cubicBezTo>
                <a:cubicBezTo>
                  <a:pt x="9808" y="516"/>
                  <a:pt x="8487" y="19"/>
                  <a:pt x="7111" y="1"/>
                </a:cubicBezTo>
                <a:cubicBezTo>
                  <a:pt x="7073" y="1"/>
                  <a:pt x="7035" y="1"/>
                  <a:pt x="69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3"/>
          <p:cNvSpPr/>
          <p:nvPr/>
        </p:nvSpPr>
        <p:spPr>
          <a:xfrm>
            <a:off x="8067300" y="183300"/>
            <a:ext cx="713400" cy="7134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_1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>
            <a:spLocks noGrp="1"/>
          </p:cNvSpPr>
          <p:nvPr>
            <p:ph type="title"/>
          </p:nvPr>
        </p:nvSpPr>
        <p:spPr>
          <a:xfrm>
            <a:off x="5349100" y="1821800"/>
            <a:ext cx="25008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6" name="Google Shape;276;p34"/>
          <p:cNvSpPr txBox="1">
            <a:spLocks noGrp="1"/>
          </p:cNvSpPr>
          <p:nvPr>
            <p:ph type="subTitle" idx="1"/>
          </p:nvPr>
        </p:nvSpPr>
        <p:spPr>
          <a:xfrm>
            <a:off x="5349100" y="2393738"/>
            <a:ext cx="25008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7" name="Google Shape;277;p34"/>
          <p:cNvSpPr/>
          <p:nvPr/>
        </p:nvSpPr>
        <p:spPr>
          <a:xfrm rot="10800000">
            <a:off x="8" y="657130"/>
            <a:ext cx="692634" cy="692653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4"/>
          <p:cNvSpPr/>
          <p:nvPr/>
        </p:nvSpPr>
        <p:spPr>
          <a:xfrm rot="-5400000">
            <a:off x="393551" y="-402149"/>
            <a:ext cx="1287126" cy="2074174"/>
          </a:xfrm>
          <a:custGeom>
            <a:avLst/>
            <a:gdLst/>
            <a:ahLst/>
            <a:cxnLst/>
            <a:rect l="l" t="t" r="r" b="b"/>
            <a:pathLst>
              <a:path w="3436" h="5537" extrusionOk="0">
                <a:moveTo>
                  <a:pt x="944" y="1"/>
                </a:moveTo>
                <a:cubicBezTo>
                  <a:pt x="1" y="2073"/>
                  <a:pt x="2459" y="4623"/>
                  <a:pt x="3435" y="5537"/>
                </a:cubicBezTo>
                <a:lnTo>
                  <a:pt x="343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4"/>
          <p:cNvSpPr/>
          <p:nvPr/>
        </p:nvSpPr>
        <p:spPr>
          <a:xfrm rot="-5400000">
            <a:off x="335651" y="-344272"/>
            <a:ext cx="707030" cy="1378304"/>
          </a:xfrm>
          <a:custGeom>
            <a:avLst/>
            <a:gdLst/>
            <a:ahLst/>
            <a:cxnLst/>
            <a:rect l="l" t="t" r="r" b="b"/>
            <a:pathLst>
              <a:path w="2214" h="4316" extrusionOk="0">
                <a:moveTo>
                  <a:pt x="958" y="1"/>
                </a:moveTo>
                <a:cubicBezTo>
                  <a:pt x="0" y="1393"/>
                  <a:pt x="899" y="2986"/>
                  <a:pt x="2213" y="4315"/>
                </a:cubicBezTo>
                <a:lnTo>
                  <a:pt x="22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34"/>
          <p:cNvGrpSpPr/>
          <p:nvPr/>
        </p:nvGrpSpPr>
        <p:grpSpPr>
          <a:xfrm>
            <a:off x="4913103" y="3963878"/>
            <a:ext cx="4230896" cy="1179432"/>
            <a:chOff x="4345977" y="3805975"/>
            <a:chExt cx="4798022" cy="1337527"/>
          </a:xfrm>
        </p:grpSpPr>
        <p:sp>
          <p:nvSpPr>
            <p:cNvPr id="281" name="Google Shape;281;p34"/>
            <p:cNvSpPr/>
            <p:nvPr/>
          </p:nvSpPr>
          <p:spPr>
            <a:xfrm rot="-5400000">
              <a:off x="6117181" y="3805975"/>
              <a:ext cx="758100" cy="758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4"/>
            <p:cNvSpPr/>
            <p:nvPr/>
          </p:nvSpPr>
          <p:spPr>
            <a:xfrm rot="5400000">
              <a:off x="6076225" y="2075728"/>
              <a:ext cx="1337527" cy="4798022"/>
            </a:xfrm>
            <a:custGeom>
              <a:avLst/>
              <a:gdLst/>
              <a:ahLst/>
              <a:cxnLst/>
              <a:rect l="l" t="t" r="r" b="b"/>
              <a:pathLst>
                <a:path w="2214" h="4316" extrusionOk="0">
                  <a:moveTo>
                    <a:pt x="958" y="1"/>
                  </a:moveTo>
                  <a:cubicBezTo>
                    <a:pt x="0" y="1393"/>
                    <a:pt x="899" y="2986"/>
                    <a:pt x="2213" y="4315"/>
                  </a:cubicBezTo>
                  <a:lnTo>
                    <a:pt x="22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4"/>
            <p:cNvSpPr/>
            <p:nvPr/>
          </p:nvSpPr>
          <p:spPr>
            <a:xfrm rot="-5400000" flipH="1">
              <a:off x="7561361" y="3560862"/>
              <a:ext cx="669900" cy="2495376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>
            <a:spLocks noGrp="1"/>
          </p:cNvSpPr>
          <p:nvPr>
            <p:ph type="title"/>
          </p:nvPr>
        </p:nvSpPr>
        <p:spPr>
          <a:xfrm>
            <a:off x="1379175" y="1792525"/>
            <a:ext cx="26511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subTitle" idx="1"/>
          </p:nvPr>
        </p:nvSpPr>
        <p:spPr>
          <a:xfrm>
            <a:off x="1379075" y="2395875"/>
            <a:ext cx="26511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7" name="Google Shape;287;p35"/>
          <p:cNvSpPr/>
          <p:nvPr/>
        </p:nvSpPr>
        <p:spPr>
          <a:xfrm flipH="1">
            <a:off x="0" y="15"/>
            <a:ext cx="1287126" cy="2074174"/>
          </a:xfrm>
          <a:custGeom>
            <a:avLst/>
            <a:gdLst/>
            <a:ahLst/>
            <a:cxnLst/>
            <a:rect l="l" t="t" r="r" b="b"/>
            <a:pathLst>
              <a:path w="3436" h="5537" extrusionOk="0">
                <a:moveTo>
                  <a:pt x="944" y="1"/>
                </a:moveTo>
                <a:cubicBezTo>
                  <a:pt x="1" y="2073"/>
                  <a:pt x="2459" y="4623"/>
                  <a:pt x="3435" y="5537"/>
                </a:cubicBezTo>
                <a:lnTo>
                  <a:pt x="34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5"/>
          <p:cNvSpPr/>
          <p:nvPr/>
        </p:nvSpPr>
        <p:spPr>
          <a:xfrm flipH="1">
            <a:off x="-10" y="2"/>
            <a:ext cx="707030" cy="1378304"/>
          </a:xfrm>
          <a:custGeom>
            <a:avLst/>
            <a:gdLst/>
            <a:ahLst/>
            <a:cxnLst/>
            <a:rect l="l" t="t" r="r" b="b"/>
            <a:pathLst>
              <a:path w="2214" h="4316" extrusionOk="0">
                <a:moveTo>
                  <a:pt x="958" y="1"/>
                </a:moveTo>
                <a:cubicBezTo>
                  <a:pt x="0" y="1393"/>
                  <a:pt x="899" y="2986"/>
                  <a:pt x="2213" y="4315"/>
                </a:cubicBezTo>
                <a:lnTo>
                  <a:pt x="22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35"/>
          <p:cNvGrpSpPr/>
          <p:nvPr/>
        </p:nvGrpSpPr>
        <p:grpSpPr>
          <a:xfrm>
            <a:off x="8232129" y="-3"/>
            <a:ext cx="911853" cy="1821838"/>
            <a:chOff x="8451358" y="8"/>
            <a:chExt cx="692634" cy="1383850"/>
          </a:xfrm>
        </p:grpSpPr>
        <p:sp>
          <p:nvSpPr>
            <p:cNvPr id="290" name="Google Shape;290;p35"/>
            <p:cNvSpPr/>
            <p:nvPr/>
          </p:nvSpPr>
          <p:spPr>
            <a:xfrm rot="5400000" flipH="1">
              <a:off x="8452783" y="8"/>
              <a:ext cx="691200" cy="69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 rot="10800000" flipH="1">
              <a:off x="8451358" y="691205"/>
              <a:ext cx="692634" cy="692653"/>
            </a:xfrm>
            <a:custGeom>
              <a:avLst/>
              <a:gdLst/>
              <a:ahLst/>
              <a:cxnLst/>
              <a:rect l="l" t="t" r="r" b="b"/>
              <a:pathLst>
                <a:path w="7395" h="7395" extrusionOk="0">
                  <a:moveTo>
                    <a:pt x="5285" y="1"/>
                  </a:moveTo>
                  <a:cubicBezTo>
                    <a:pt x="2358" y="1"/>
                    <a:pt x="0" y="2358"/>
                    <a:pt x="0" y="5286"/>
                  </a:cubicBezTo>
                  <a:lnTo>
                    <a:pt x="0" y="7395"/>
                  </a:lnTo>
                  <a:lnTo>
                    <a:pt x="7394" y="7395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35"/>
          <p:cNvSpPr/>
          <p:nvPr/>
        </p:nvSpPr>
        <p:spPr>
          <a:xfrm flipH="1">
            <a:off x="-5" y="3785078"/>
            <a:ext cx="692634" cy="692653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5"/>
          <p:cNvSpPr/>
          <p:nvPr/>
        </p:nvSpPr>
        <p:spPr>
          <a:xfrm rot="-5400000" flipH="1">
            <a:off x="393538" y="3462835"/>
            <a:ext cx="1287126" cy="2074174"/>
          </a:xfrm>
          <a:custGeom>
            <a:avLst/>
            <a:gdLst/>
            <a:ahLst/>
            <a:cxnLst/>
            <a:rect l="l" t="t" r="r" b="b"/>
            <a:pathLst>
              <a:path w="3436" h="5537" extrusionOk="0">
                <a:moveTo>
                  <a:pt x="944" y="1"/>
                </a:moveTo>
                <a:cubicBezTo>
                  <a:pt x="1" y="2073"/>
                  <a:pt x="2459" y="4623"/>
                  <a:pt x="3435" y="5537"/>
                </a:cubicBezTo>
                <a:lnTo>
                  <a:pt x="34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5"/>
          <p:cNvSpPr/>
          <p:nvPr/>
        </p:nvSpPr>
        <p:spPr>
          <a:xfrm rot="-5400000" flipH="1">
            <a:off x="335639" y="4100829"/>
            <a:ext cx="707030" cy="1378304"/>
          </a:xfrm>
          <a:custGeom>
            <a:avLst/>
            <a:gdLst/>
            <a:ahLst/>
            <a:cxnLst/>
            <a:rect l="l" t="t" r="r" b="b"/>
            <a:pathLst>
              <a:path w="2214" h="4316" extrusionOk="0">
                <a:moveTo>
                  <a:pt x="958" y="1"/>
                </a:moveTo>
                <a:cubicBezTo>
                  <a:pt x="0" y="1393"/>
                  <a:pt x="899" y="2986"/>
                  <a:pt x="2213" y="4315"/>
                </a:cubicBezTo>
                <a:lnTo>
                  <a:pt x="221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/>
          <p:nvPr/>
        </p:nvSpPr>
        <p:spPr>
          <a:xfrm>
            <a:off x="8233586" y="4233051"/>
            <a:ext cx="910417" cy="910454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6"/>
          <p:cNvSpPr/>
          <p:nvPr/>
        </p:nvSpPr>
        <p:spPr>
          <a:xfrm>
            <a:off x="0" y="4452300"/>
            <a:ext cx="691200" cy="69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6"/>
          <p:cNvSpPr/>
          <p:nvPr/>
        </p:nvSpPr>
        <p:spPr>
          <a:xfrm>
            <a:off x="8359444" y="160950"/>
            <a:ext cx="691200" cy="69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6"/>
          <p:cNvSpPr/>
          <p:nvPr/>
        </p:nvSpPr>
        <p:spPr>
          <a:xfrm flipH="1">
            <a:off x="6" y="-12"/>
            <a:ext cx="807025" cy="1573247"/>
          </a:xfrm>
          <a:custGeom>
            <a:avLst/>
            <a:gdLst/>
            <a:ahLst/>
            <a:cxnLst/>
            <a:rect l="l" t="t" r="r" b="b"/>
            <a:pathLst>
              <a:path w="2214" h="4316" extrusionOk="0">
                <a:moveTo>
                  <a:pt x="958" y="1"/>
                </a:moveTo>
                <a:cubicBezTo>
                  <a:pt x="0" y="1393"/>
                  <a:pt x="899" y="2986"/>
                  <a:pt x="2213" y="4315"/>
                </a:cubicBezTo>
                <a:lnTo>
                  <a:pt x="22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2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>
            <a:spLocks noGrp="1"/>
          </p:cNvSpPr>
          <p:nvPr>
            <p:ph type="title"/>
          </p:nvPr>
        </p:nvSpPr>
        <p:spPr>
          <a:xfrm>
            <a:off x="713100" y="2668250"/>
            <a:ext cx="3948900" cy="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3" name="Google Shape;303;p37"/>
          <p:cNvSpPr txBox="1">
            <a:spLocks noGrp="1"/>
          </p:cNvSpPr>
          <p:nvPr>
            <p:ph type="title" idx="2"/>
          </p:nvPr>
        </p:nvSpPr>
        <p:spPr>
          <a:xfrm>
            <a:off x="3249900" y="1392826"/>
            <a:ext cx="1322100" cy="11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4" name="Google Shape;304;p37"/>
          <p:cNvSpPr txBox="1">
            <a:spLocks noGrp="1"/>
          </p:cNvSpPr>
          <p:nvPr>
            <p:ph type="subTitle" idx="1"/>
          </p:nvPr>
        </p:nvSpPr>
        <p:spPr>
          <a:xfrm>
            <a:off x="713100" y="3407399"/>
            <a:ext cx="39489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7"/>
          <p:cNvSpPr/>
          <p:nvPr/>
        </p:nvSpPr>
        <p:spPr>
          <a:xfrm rot="5400000" flipH="1">
            <a:off x="802045" y="-7"/>
            <a:ext cx="692634" cy="692653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7"/>
          <p:cNvSpPr/>
          <p:nvPr/>
        </p:nvSpPr>
        <p:spPr>
          <a:xfrm flipH="1">
            <a:off x="6" y="21"/>
            <a:ext cx="1287126" cy="2074174"/>
          </a:xfrm>
          <a:custGeom>
            <a:avLst/>
            <a:gdLst/>
            <a:ahLst/>
            <a:cxnLst/>
            <a:rect l="l" t="t" r="r" b="b"/>
            <a:pathLst>
              <a:path w="3436" h="5537" extrusionOk="0">
                <a:moveTo>
                  <a:pt x="944" y="1"/>
                </a:moveTo>
                <a:cubicBezTo>
                  <a:pt x="1" y="2073"/>
                  <a:pt x="2459" y="4623"/>
                  <a:pt x="3435" y="5537"/>
                </a:cubicBezTo>
                <a:lnTo>
                  <a:pt x="343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7"/>
          <p:cNvSpPr/>
          <p:nvPr/>
        </p:nvSpPr>
        <p:spPr>
          <a:xfrm flipH="1">
            <a:off x="-5" y="9"/>
            <a:ext cx="707030" cy="1378304"/>
          </a:xfrm>
          <a:custGeom>
            <a:avLst/>
            <a:gdLst/>
            <a:ahLst/>
            <a:cxnLst/>
            <a:rect l="l" t="t" r="r" b="b"/>
            <a:pathLst>
              <a:path w="2214" h="4316" extrusionOk="0">
                <a:moveTo>
                  <a:pt x="958" y="1"/>
                </a:moveTo>
                <a:cubicBezTo>
                  <a:pt x="0" y="1393"/>
                  <a:pt x="899" y="2986"/>
                  <a:pt x="2213" y="4315"/>
                </a:cubicBezTo>
                <a:lnTo>
                  <a:pt x="221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7"/>
          <p:cNvSpPr/>
          <p:nvPr/>
        </p:nvSpPr>
        <p:spPr>
          <a:xfrm>
            <a:off x="-41352" y="4316897"/>
            <a:ext cx="3093470" cy="862896"/>
          </a:xfrm>
          <a:custGeom>
            <a:avLst/>
            <a:gdLst/>
            <a:ahLst/>
            <a:cxnLst/>
            <a:rect l="l" t="t" r="r" b="b"/>
            <a:pathLst>
              <a:path w="16452" h="6105" extrusionOk="0">
                <a:moveTo>
                  <a:pt x="2136" y="1"/>
                </a:moveTo>
                <a:cubicBezTo>
                  <a:pt x="1296" y="1"/>
                  <a:pt x="444" y="389"/>
                  <a:pt x="0" y="1107"/>
                </a:cubicBezTo>
                <a:lnTo>
                  <a:pt x="107" y="6002"/>
                </a:lnTo>
                <a:cubicBezTo>
                  <a:pt x="866" y="5992"/>
                  <a:pt x="1624" y="5988"/>
                  <a:pt x="2381" y="5988"/>
                </a:cubicBezTo>
                <a:cubicBezTo>
                  <a:pt x="6359" y="5988"/>
                  <a:pt x="10316" y="6105"/>
                  <a:pt x="14294" y="6105"/>
                </a:cubicBezTo>
                <a:cubicBezTo>
                  <a:pt x="15012" y="6105"/>
                  <a:pt x="15732" y="6101"/>
                  <a:pt x="16452" y="6092"/>
                </a:cubicBezTo>
                <a:cubicBezTo>
                  <a:pt x="15843" y="4750"/>
                  <a:pt x="15024" y="3464"/>
                  <a:pt x="13863" y="2573"/>
                </a:cubicBezTo>
                <a:cubicBezTo>
                  <a:pt x="12946" y="1876"/>
                  <a:pt x="11802" y="1442"/>
                  <a:pt x="10667" y="1442"/>
                </a:cubicBezTo>
                <a:cubicBezTo>
                  <a:pt x="10343" y="1442"/>
                  <a:pt x="10018" y="1477"/>
                  <a:pt x="9701" y="1553"/>
                </a:cubicBezTo>
                <a:cubicBezTo>
                  <a:pt x="8968" y="1750"/>
                  <a:pt x="8290" y="2144"/>
                  <a:pt x="7557" y="2393"/>
                </a:cubicBezTo>
                <a:cubicBezTo>
                  <a:pt x="7179" y="2524"/>
                  <a:pt x="6762" y="2616"/>
                  <a:pt x="6355" y="2616"/>
                </a:cubicBezTo>
                <a:cubicBezTo>
                  <a:pt x="5991" y="2616"/>
                  <a:pt x="5636" y="2543"/>
                  <a:pt x="5324" y="2359"/>
                </a:cubicBezTo>
                <a:cubicBezTo>
                  <a:pt x="4630" y="1947"/>
                  <a:pt x="4308" y="1124"/>
                  <a:pt x="3717" y="571"/>
                </a:cubicBezTo>
                <a:cubicBezTo>
                  <a:pt x="3287" y="185"/>
                  <a:pt x="2714" y="1"/>
                  <a:pt x="21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" name="Google Shape;309;p37"/>
          <p:cNvGrpSpPr/>
          <p:nvPr/>
        </p:nvGrpSpPr>
        <p:grpSpPr>
          <a:xfrm>
            <a:off x="4913103" y="3964078"/>
            <a:ext cx="4230896" cy="1179432"/>
            <a:chOff x="4345977" y="3805975"/>
            <a:chExt cx="4798022" cy="1337527"/>
          </a:xfrm>
        </p:grpSpPr>
        <p:sp>
          <p:nvSpPr>
            <p:cNvPr id="310" name="Google Shape;310;p37"/>
            <p:cNvSpPr/>
            <p:nvPr/>
          </p:nvSpPr>
          <p:spPr>
            <a:xfrm rot="-5400000">
              <a:off x="6117181" y="3805975"/>
              <a:ext cx="758100" cy="758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7"/>
            <p:cNvSpPr/>
            <p:nvPr/>
          </p:nvSpPr>
          <p:spPr>
            <a:xfrm rot="5400000">
              <a:off x="6076225" y="2075728"/>
              <a:ext cx="1337527" cy="4798022"/>
            </a:xfrm>
            <a:custGeom>
              <a:avLst/>
              <a:gdLst/>
              <a:ahLst/>
              <a:cxnLst/>
              <a:rect l="l" t="t" r="r" b="b"/>
              <a:pathLst>
                <a:path w="2214" h="4316" extrusionOk="0">
                  <a:moveTo>
                    <a:pt x="958" y="1"/>
                  </a:moveTo>
                  <a:cubicBezTo>
                    <a:pt x="0" y="1393"/>
                    <a:pt x="899" y="2986"/>
                    <a:pt x="2213" y="4315"/>
                  </a:cubicBezTo>
                  <a:lnTo>
                    <a:pt x="22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7"/>
            <p:cNvSpPr/>
            <p:nvPr/>
          </p:nvSpPr>
          <p:spPr>
            <a:xfrm rot="-5400000" flipH="1">
              <a:off x="7561361" y="3560862"/>
              <a:ext cx="669900" cy="2495376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1_1_1_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subTitle" idx="1"/>
          </p:nvPr>
        </p:nvSpPr>
        <p:spPr>
          <a:xfrm>
            <a:off x="818250" y="2091660"/>
            <a:ext cx="22593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6" name="Google Shape;316;p38"/>
          <p:cNvSpPr txBox="1">
            <a:spLocks noGrp="1"/>
          </p:cNvSpPr>
          <p:nvPr>
            <p:ph type="subTitle" idx="2"/>
          </p:nvPr>
        </p:nvSpPr>
        <p:spPr>
          <a:xfrm>
            <a:off x="3442406" y="2091660"/>
            <a:ext cx="22593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7" name="Google Shape;317;p38"/>
          <p:cNvSpPr txBox="1">
            <a:spLocks noGrp="1"/>
          </p:cNvSpPr>
          <p:nvPr>
            <p:ph type="subTitle" idx="3"/>
          </p:nvPr>
        </p:nvSpPr>
        <p:spPr>
          <a:xfrm>
            <a:off x="6066561" y="2091660"/>
            <a:ext cx="22593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subTitle" idx="4"/>
          </p:nvPr>
        </p:nvSpPr>
        <p:spPr>
          <a:xfrm>
            <a:off x="2130331" y="3521101"/>
            <a:ext cx="22593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9" name="Google Shape;319;p38"/>
          <p:cNvSpPr txBox="1">
            <a:spLocks noGrp="1"/>
          </p:cNvSpPr>
          <p:nvPr>
            <p:ph type="subTitle" idx="5"/>
          </p:nvPr>
        </p:nvSpPr>
        <p:spPr>
          <a:xfrm>
            <a:off x="4754486" y="3521101"/>
            <a:ext cx="22593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0" name="Google Shape;320;p38"/>
          <p:cNvSpPr txBox="1">
            <a:spLocks noGrp="1"/>
          </p:cNvSpPr>
          <p:nvPr>
            <p:ph type="subTitle" idx="6"/>
          </p:nvPr>
        </p:nvSpPr>
        <p:spPr>
          <a:xfrm>
            <a:off x="818250" y="1746550"/>
            <a:ext cx="2259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8"/>
          <p:cNvSpPr txBox="1">
            <a:spLocks noGrp="1"/>
          </p:cNvSpPr>
          <p:nvPr>
            <p:ph type="subTitle" idx="7"/>
          </p:nvPr>
        </p:nvSpPr>
        <p:spPr>
          <a:xfrm>
            <a:off x="3442411" y="1746550"/>
            <a:ext cx="2259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8"/>
          <p:cNvSpPr txBox="1">
            <a:spLocks noGrp="1"/>
          </p:cNvSpPr>
          <p:nvPr>
            <p:ph type="subTitle" idx="8"/>
          </p:nvPr>
        </p:nvSpPr>
        <p:spPr>
          <a:xfrm>
            <a:off x="6066586" y="1746550"/>
            <a:ext cx="2259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8"/>
          <p:cNvSpPr txBox="1">
            <a:spLocks noGrp="1"/>
          </p:cNvSpPr>
          <p:nvPr>
            <p:ph type="subTitle" idx="9"/>
          </p:nvPr>
        </p:nvSpPr>
        <p:spPr>
          <a:xfrm>
            <a:off x="2130331" y="3171337"/>
            <a:ext cx="2259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38"/>
          <p:cNvSpPr txBox="1">
            <a:spLocks noGrp="1"/>
          </p:cNvSpPr>
          <p:nvPr>
            <p:ph type="subTitle" idx="13"/>
          </p:nvPr>
        </p:nvSpPr>
        <p:spPr>
          <a:xfrm>
            <a:off x="4754491" y="3171337"/>
            <a:ext cx="2259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8"/>
          <p:cNvSpPr/>
          <p:nvPr/>
        </p:nvSpPr>
        <p:spPr>
          <a:xfrm>
            <a:off x="-40844" y="4251521"/>
            <a:ext cx="3133407" cy="955524"/>
          </a:xfrm>
          <a:custGeom>
            <a:avLst/>
            <a:gdLst/>
            <a:ahLst/>
            <a:cxnLst/>
            <a:rect l="l" t="t" r="r" b="b"/>
            <a:pathLst>
              <a:path w="16452" h="6105" extrusionOk="0">
                <a:moveTo>
                  <a:pt x="2136" y="1"/>
                </a:moveTo>
                <a:cubicBezTo>
                  <a:pt x="1296" y="1"/>
                  <a:pt x="444" y="389"/>
                  <a:pt x="0" y="1107"/>
                </a:cubicBezTo>
                <a:lnTo>
                  <a:pt x="107" y="6002"/>
                </a:lnTo>
                <a:cubicBezTo>
                  <a:pt x="866" y="5992"/>
                  <a:pt x="1624" y="5988"/>
                  <a:pt x="2381" y="5988"/>
                </a:cubicBezTo>
                <a:cubicBezTo>
                  <a:pt x="6359" y="5988"/>
                  <a:pt x="10316" y="6105"/>
                  <a:pt x="14294" y="6105"/>
                </a:cubicBezTo>
                <a:cubicBezTo>
                  <a:pt x="15012" y="6105"/>
                  <a:pt x="15732" y="6101"/>
                  <a:pt x="16452" y="6092"/>
                </a:cubicBezTo>
                <a:cubicBezTo>
                  <a:pt x="15843" y="4750"/>
                  <a:pt x="15024" y="3464"/>
                  <a:pt x="13863" y="2573"/>
                </a:cubicBezTo>
                <a:cubicBezTo>
                  <a:pt x="12946" y="1876"/>
                  <a:pt x="11802" y="1442"/>
                  <a:pt x="10667" y="1442"/>
                </a:cubicBezTo>
                <a:cubicBezTo>
                  <a:pt x="10343" y="1442"/>
                  <a:pt x="10018" y="1477"/>
                  <a:pt x="9701" y="1553"/>
                </a:cubicBezTo>
                <a:cubicBezTo>
                  <a:pt x="8968" y="1750"/>
                  <a:pt x="8290" y="2144"/>
                  <a:pt x="7557" y="2393"/>
                </a:cubicBezTo>
                <a:cubicBezTo>
                  <a:pt x="7179" y="2524"/>
                  <a:pt x="6762" y="2616"/>
                  <a:pt x="6355" y="2616"/>
                </a:cubicBezTo>
                <a:cubicBezTo>
                  <a:pt x="5991" y="2616"/>
                  <a:pt x="5636" y="2543"/>
                  <a:pt x="5324" y="2359"/>
                </a:cubicBezTo>
                <a:cubicBezTo>
                  <a:pt x="4630" y="1947"/>
                  <a:pt x="4308" y="1124"/>
                  <a:pt x="3717" y="571"/>
                </a:cubicBezTo>
                <a:cubicBezTo>
                  <a:pt x="3287" y="185"/>
                  <a:pt x="2714" y="1"/>
                  <a:pt x="21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38"/>
          <p:cNvGrpSpPr/>
          <p:nvPr/>
        </p:nvGrpSpPr>
        <p:grpSpPr>
          <a:xfrm flipH="1">
            <a:off x="7013461" y="4098252"/>
            <a:ext cx="2130539" cy="1045007"/>
            <a:chOff x="14" y="4251530"/>
            <a:chExt cx="1818487" cy="891949"/>
          </a:xfrm>
        </p:grpSpPr>
        <p:sp>
          <p:nvSpPr>
            <p:cNvPr id="327" name="Google Shape;327;p38"/>
            <p:cNvSpPr/>
            <p:nvPr/>
          </p:nvSpPr>
          <p:spPr>
            <a:xfrm rot="5400000" flipH="1">
              <a:off x="199098" y="4251530"/>
              <a:ext cx="703800" cy="703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8"/>
            <p:cNvSpPr/>
            <p:nvPr/>
          </p:nvSpPr>
          <p:spPr>
            <a:xfrm rot="5400000">
              <a:off x="598255" y="3923234"/>
              <a:ext cx="622004" cy="1818487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38"/>
          <p:cNvGrpSpPr/>
          <p:nvPr/>
        </p:nvGrpSpPr>
        <p:grpSpPr>
          <a:xfrm rot="-5400000">
            <a:off x="370805" y="-371113"/>
            <a:ext cx="743127" cy="1484733"/>
            <a:chOff x="8451358" y="8"/>
            <a:chExt cx="692634" cy="1383850"/>
          </a:xfrm>
        </p:grpSpPr>
        <p:sp>
          <p:nvSpPr>
            <p:cNvPr id="330" name="Google Shape;330;p38"/>
            <p:cNvSpPr/>
            <p:nvPr/>
          </p:nvSpPr>
          <p:spPr>
            <a:xfrm rot="5400000" flipH="1">
              <a:off x="8452783" y="8"/>
              <a:ext cx="691200" cy="69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8"/>
            <p:cNvSpPr/>
            <p:nvPr/>
          </p:nvSpPr>
          <p:spPr>
            <a:xfrm rot="10800000" flipH="1">
              <a:off x="8451358" y="691205"/>
              <a:ext cx="692634" cy="692653"/>
            </a:xfrm>
            <a:custGeom>
              <a:avLst/>
              <a:gdLst/>
              <a:ahLst/>
              <a:cxnLst/>
              <a:rect l="l" t="t" r="r" b="b"/>
              <a:pathLst>
                <a:path w="7395" h="7395" extrusionOk="0">
                  <a:moveTo>
                    <a:pt x="5285" y="1"/>
                  </a:moveTo>
                  <a:cubicBezTo>
                    <a:pt x="2358" y="1"/>
                    <a:pt x="0" y="2358"/>
                    <a:pt x="0" y="5286"/>
                  </a:cubicBezTo>
                  <a:lnTo>
                    <a:pt x="0" y="7395"/>
                  </a:lnTo>
                  <a:lnTo>
                    <a:pt x="7394" y="7395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_1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39"/>
          <p:cNvSpPr/>
          <p:nvPr/>
        </p:nvSpPr>
        <p:spPr>
          <a:xfrm rot="10800000">
            <a:off x="7854407" y="4498617"/>
            <a:ext cx="1289591" cy="644881"/>
          </a:xfrm>
          <a:custGeom>
            <a:avLst/>
            <a:gdLst/>
            <a:ahLst/>
            <a:cxnLst/>
            <a:rect l="l" t="t" r="r" b="b"/>
            <a:pathLst>
              <a:path w="14970" h="7486" extrusionOk="0">
                <a:moveTo>
                  <a:pt x="1" y="1"/>
                </a:moveTo>
                <a:cubicBezTo>
                  <a:pt x="1" y="4146"/>
                  <a:pt x="3340" y="7485"/>
                  <a:pt x="7485" y="7485"/>
                </a:cubicBezTo>
                <a:cubicBezTo>
                  <a:pt x="11630" y="7485"/>
                  <a:pt x="14970" y="4146"/>
                  <a:pt x="149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9"/>
          <p:cNvSpPr/>
          <p:nvPr/>
        </p:nvSpPr>
        <p:spPr>
          <a:xfrm rot="5400000">
            <a:off x="888564" y="3560862"/>
            <a:ext cx="669900" cy="2495376"/>
          </a:xfrm>
          <a:custGeom>
            <a:avLst/>
            <a:gdLst/>
            <a:ahLst/>
            <a:cxnLst/>
            <a:rect l="l" t="t" r="r" b="b"/>
            <a:pathLst>
              <a:path w="4378" h="10723" extrusionOk="0">
                <a:moveTo>
                  <a:pt x="4378" y="0"/>
                </a:moveTo>
                <a:cubicBezTo>
                  <a:pt x="2800" y="1548"/>
                  <a:pt x="680" y="4690"/>
                  <a:pt x="1" y="10723"/>
                </a:cubicBezTo>
                <a:lnTo>
                  <a:pt x="4378" y="10723"/>
                </a:lnTo>
                <a:lnTo>
                  <a:pt x="43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9"/>
          <p:cNvSpPr/>
          <p:nvPr/>
        </p:nvSpPr>
        <p:spPr>
          <a:xfrm rot="-5400000" flipH="1">
            <a:off x="7770231" y="706276"/>
            <a:ext cx="2196753" cy="669902"/>
          </a:xfrm>
          <a:custGeom>
            <a:avLst/>
            <a:gdLst/>
            <a:ahLst/>
            <a:cxnLst/>
            <a:rect l="l" t="t" r="r" b="b"/>
            <a:pathLst>
              <a:path w="16452" h="6105" extrusionOk="0">
                <a:moveTo>
                  <a:pt x="2136" y="1"/>
                </a:moveTo>
                <a:cubicBezTo>
                  <a:pt x="1296" y="1"/>
                  <a:pt x="444" y="389"/>
                  <a:pt x="0" y="1107"/>
                </a:cubicBezTo>
                <a:lnTo>
                  <a:pt x="107" y="6002"/>
                </a:lnTo>
                <a:cubicBezTo>
                  <a:pt x="866" y="5992"/>
                  <a:pt x="1624" y="5988"/>
                  <a:pt x="2381" y="5988"/>
                </a:cubicBezTo>
                <a:cubicBezTo>
                  <a:pt x="6359" y="5988"/>
                  <a:pt x="10316" y="6105"/>
                  <a:pt x="14294" y="6105"/>
                </a:cubicBezTo>
                <a:cubicBezTo>
                  <a:pt x="15012" y="6105"/>
                  <a:pt x="15732" y="6101"/>
                  <a:pt x="16452" y="6092"/>
                </a:cubicBezTo>
                <a:cubicBezTo>
                  <a:pt x="15843" y="4750"/>
                  <a:pt x="15024" y="3464"/>
                  <a:pt x="13863" y="2573"/>
                </a:cubicBezTo>
                <a:cubicBezTo>
                  <a:pt x="12946" y="1876"/>
                  <a:pt x="11802" y="1442"/>
                  <a:pt x="10667" y="1442"/>
                </a:cubicBezTo>
                <a:cubicBezTo>
                  <a:pt x="10343" y="1442"/>
                  <a:pt x="10018" y="1477"/>
                  <a:pt x="9701" y="1553"/>
                </a:cubicBezTo>
                <a:cubicBezTo>
                  <a:pt x="8968" y="1750"/>
                  <a:pt x="8290" y="2144"/>
                  <a:pt x="7557" y="2393"/>
                </a:cubicBezTo>
                <a:cubicBezTo>
                  <a:pt x="7179" y="2524"/>
                  <a:pt x="6762" y="2616"/>
                  <a:pt x="6355" y="2616"/>
                </a:cubicBezTo>
                <a:cubicBezTo>
                  <a:pt x="5991" y="2616"/>
                  <a:pt x="5636" y="2543"/>
                  <a:pt x="5324" y="2359"/>
                </a:cubicBezTo>
                <a:cubicBezTo>
                  <a:pt x="4630" y="1947"/>
                  <a:pt x="4308" y="1124"/>
                  <a:pt x="3717" y="571"/>
                </a:cubicBezTo>
                <a:cubicBezTo>
                  <a:pt x="3287" y="185"/>
                  <a:pt x="2714" y="1"/>
                  <a:pt x="2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9"/>
          <p:cNvSpPr/>
          <p:nvPr/>
        </p:nvSpPr>
        <p:spPr>
          <a:xfrm rot="5400000" flipH="1">
            <a:off x="-904249" y="433066"/>
            <a:ext cx="2337737" cy="691456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subTitle" idx="1"/>
          </p:nvPr>
        </p:nvSpPr>
        <p:spPr>
          <a:xfrm>
            <a:off x="1776638" y="3947724"/>
            <a:ext cx="2438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1" name="Google Shape;341;p40"/>
          <p:cNvSpPr txBox="1">
            <a:spLocks noGrp="1"/>
          </p:cNvSpPr>
          <p:nvPr>
            <p:ph type="subTitle" idx="2"/>
          </p:nvPr>
        </p:nvSpPr>
        <p:spPr>
          <a:xfrm>
            <a:off x="4928960" y="3947724"/>
            <a:ext cx="2438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2" name="Google Shape;342;p40"/>
          <p:cNvSpPr txBox="1">
            <a:spLocks noGrp="1"/>
          </p:cNvSpPr>
          <p:nvPr>
            <p:ph type="subTitle" idx="3"/>
          </p:nvPr>
        </p:nvSpPr>
        <p:spPr>
          <a:xfrm>
            <a:off x="1776637" y="3599800"/>
            <a:ext cx="2438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0"/>
          <p:cNvSpPr txBox="1">
            <a:spLocks noGrp="1"/>
          </p:cNvSpPr>
          <p:nvPr>
            <p:ph type="subTitle" idx="4"/>
          </p:nvPr>
        </p:nvSpPr>
        <p:spPr>
          <a:xfrm>
            <a:off x="4928953" y="3599800"/>
            <a:ext cx="2438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40"/>
          <p:cNvSpPr/>
          <p:nvPr/>
        </p:nvSpPr>
        <p:spPr>
          <a:xfrm rot="5400000" flipH="1">
            <a:off x="-848694" y="777708"/>
            <a:ext cx="2361701" cy="806282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0"/>
          <p:cNvSpPr/>
          <p:nvPr/>
        </p:nvSpPr>
        <p:spPr>
          <a:xfrm rot="5400000" flipH="1">
            <a:off x="-978124" y="907152"/>
            <a:ext cx="2361701" cy="547395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0"/>
          <p:cNvSpPr/>
          <p:nvPr/>
        </p:nvSpPr>
        <p:spPr>
          <a:xfrm rot="5400000">
            <a:off x="8412450" y="8850"/>
            <a:ext cx="740400" cy="72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40"/>
          <p:cNvGrpSpPr/>
          <p:nvPr/>
        </p:nvGrpSpPr>
        <p:grpSpPr>
          <a:xfrm>
            <a:off x="7984900" y="2883955"/>
            <a:ext cx="1159101" cy="2259545"/>
            <a:chOff x="7977075" y="2883955"/>
            <a:chExt cx="1159101" cy="2259545"/>
          </a:xfrm>
        </p:grpSpPr>
        <p:sp>
          <p:nvSpPr>
            <p:cNvPr id="348" name="Google Shape;348;p40"/>
            <p:cNvSpPr/>
            <p:nvPr/>
          </p:nvSpPr>
          <p:spPr>
            <a:xfrm rot="10800000" flipH="1">
              <a:off x="7977075" y="2883955"/>
              <a:ext cx="1159101" cy="2259545"/>
            </a:xfrm>
            <a:custGeom>
              <a:avLst/>
              <a:gdLst/>
              <a:ahLst/>
              <a:cxnLst/>
              <a:rect l="l" t="t" r="r" b="b"/>
              <a:pathLst>
                <a:path w="2214" h="4316" extrusionOk="0">
                  <a:moveTo>
                    <a:pt x="958" y="1"/>
                  </a:moveTo>
                  <a:cubicBezTo>
                    <a:pt x="0" y="1393"/>
                    <a:pt x="899" y="2986"/>
                    <a:pt x="2213" y="4315"/>
                  </a:cubicBezTo>
                  <a:lnTo>
                    <a:pt x="22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 rot="10800000" flipH="1">
              <a:off x="8271825" y="3458523"/>
              <a:ext cx="864351" cy="1684977"/>
            </a:xfrm>
            <a:custGeom>
              <a:avLst/>
              <a:gdLst/>
              <a:ahLst/>
              <a:cxnLst/>
              <a:rect l="l" t="t" r="r" b="b"/>
              <a:pathLst>
                <a:path w="2214" h="4316" extrusionOk="0">
                  <a:moveTo>
                    <a:pt x="958" y="1"/>
                  </a:moveTo>
                  <a:cubicBezTo>
                    <a:pt x="0" y="1393"/>
                    <a:pt x="899" y="2986"/>
                    <a:pt x="2213" y="4315"/>
                  </a:cubicBezTo>
                  <a:lnTo>
                    <a:pt x="22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_2_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1"/>
          <p:cNvSpPr txBox="1">
            <a:spLocks noGrp="1"/>
          </p:cNvSpPr>
          <p:nvPr>
            <p:ph type="subTitle" idx="1"/>
          </p:nvPr>
        </p:nvSpPr>
        <p:spPr>
          <a:xfrm>
            <a:off x="899525" y="2094025"/>
            <a:ext cx="2172900" cy="20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3" name="Google Shape;353;p41"/>
          <p:cNvSpPr txBox="1">
            <a:spLocks noGrp="1"/>
          </p:cNvSpPr>
          <p:nvPr>
            <p:ph type="subTitle" idx="2"/>
          </p:nvPr>
        </p:nvSpPr>
        <p:spPr>
          <a:xfrm>
            <a:off x="6071477" y="2094025"/>
            <a:ext cx="2172900" cy="20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4" name="Google Shape;354;p41"/>
          <p:cNvSpPr txBox="1">
            <a:spLocks noGrp="1"/>
          </p:cNvSpPr>
          <p:nvPr>
            <p:ph type="subTitle" idx="3"/>
          </p:nvPr>
        </p:nvSpPr>
        <p:spPr>
          <a:xfrm>
            <a:off x="3485495" y="2094025"/>
            <a:ext cx="2172900" cy="20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subTitle" idx="4"/>
          </p:nvPr>
        </p:nvSpPr>
        <p:spPr>
          <a:xfrm>
            <a:off x="899525" y="1743900"/>
            <a:ext cx="21729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41"/>
          <p:cNvSpPr txBox="1">
            <a:spLocks noGrp="1"/>
          </p:cNvSpPr>
          <p:nvPr>
            <p:ph type="subTitle" idx="5"/>
          </p:nvPr>
        </p:nvSpPr>
        <p:spPr>
          <a:xfrm>
            <a:off x="3485501" y="1743900"/>
            <a:ext cx="21729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subTitle" idx="6"/>
          </p:nvPr>
        </p:nvSpPr>
        <p:spPr>
          <a:xfrm>
            <a:off x="6071489" y="1743900"/>
            <a:ext cx="21729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41"/>
          <p:cNvSpPr/>
          <p:nvPr/>
        </p:nvSpPr>
        <p:spPr>
          <a:xfrm>
            <a:off x="121450" y="0"/>
            <a:ext cx="1382218" cy="691201"/>
          </a:xfrm>
          <a:custGeom>
            <a:avLst/>
            <a:gdLst/>
            <a:ahLst/>
            <a:cxnLst/>
            <a:rect l="l" t="t" r="r" b="b"/>
            <a:pathLst>
              <a:path w="14970" h="7486" extrusionOk="0">
                <a:moveTo>
                  <a:pt x="1" y="1"/>
                </a:moveTo>
                <a:cubicBezTo>
                  <a:pt x="1" y="4146"/>
                  <a:pt x="3340" y="7485"/>
                  <a:pt x="7485" y="7485"/>
                </a:cubicBezTo>
                <a:cubicBezTo>
                  <a:pt x="11630" y="7485"/>
                  <a:pt x="14970" y="4146"/>
                  <a:pt x="149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1"/>
          <p:cNvSpPr/>
          <p:nvPr/>
        </p:nvSpPr>
        <p:spPr>
          <a:xfrm>
            <a:off x="8085799" y="4085276"/>
            <a:ext cx="1058206" cy="1058225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1"/>
          <p:cNvSpPr/>
          <p:nvPr/>
        </p:nvSpPr>
        <p:spPr>
          <a:xfrm flipH="1">
            <a:off x="36800" y="4495250"/>
            <a:ext cx="2637049" cy="734026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p41"/>
          <p:cNvGrpSpPr/>
          <p:nvPr/>
        </p:nvGrpSpPr>
        <p:grpSpPr>
          <a:xfrm>
            <a:off x="8451358" y="8"/>
            <a:ext cx="692634" cy="1383850"/>
            <a:chOff x="8451358" y="8"/>
            <a:chExt cx="692634" cy="1383850"/>
          </a:xfrm>
        </p:grpSpPr>
        <p:sp>
          <p:nvSpPr>
            <p:cNvPr id="362" name="Google Shape;362;p41"/>
            <p:cNvSpPr/>
            <p:nvPr/>
          </p:nvSpPr>
          <p:spPr>
            <a:xfrm rot="5400000" flipH="1">
              <a:off x="8452783" y="8"/>
              <a:ext cx="691200" cy="691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1"/>
            <p:cNvSpPr/>
            <p:nvPr/>
          </p:nvSpPr>
          <p:spPr>
            <a:xfrm rot="10800000" flipH="1">
              <a:off x="8451358" y="691205"/>
              <a:ext cx="692634" cy="692653"/>
            </a:xfrm>
            <a:custGeom>
              <a:avLst/>
              <a:gdLst/>
              <a:ahLst/>
              <a:cxnLst/>
              <a:rect l="l" t="t" r="r" b="b"/>
              <a:pathLst>
                <a:path w="7395" h="7395" extrusionOk="0">
                  <a:moveTo>
                    <a:pt x="5285" y="1"/>
                  </a:moveTo>
                  <a:cubicBezTo>
                    <a:pt x="2358" y="1"/>
                    <a:pt x="0" y="2358"/>
                    <a:pt x="0" y="5286"/>
                  </a:cubicBezTo>
                  <a:lnTo>
                    <a:pt x="0" y="7395"/>
                  </a:lnTo>
                  <a:lnTo>
                    <a:pt x="7394" y="7395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" name="Google Shape;364;p41"/>
          <p:cNvSpPr/>
          <p:nvPr/>
        </p:nvSpPr>
        <p:spPr>
          <a:xfrm flipH="1">
            <a:off x="1610520" y="4712500"/>
            <a:ext cx="1856565" cy="516774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2"/>
          <p:cNvSpPr txBox="1">
            <a:spLocks noGrp="1"/>
          </p:cNvSpPr>
          <p:nvPr>
            <p:ph type="subTitle" idx="1"/>
          </p:nvPr>
        </p:nvSpPr>
        <p:spPr>
          <a:xfrm>
            <a:off x="4191000" y="1702137"/>
            <a:ext cx="3852000" cy="1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7" name="Google Shape;367;p42"/>
          <p:cNvSpPr txBox="1">
            <a:spLocks noGrp="1"/>
          </p:cNvSpPr>
          <p:nvPr>
            <p:ph type="ctrTitle"/>
          </p:nvPr>
        </p:nvSpPr>
        <p:spPr>
          <a:xfrm flipH="1">
            <a:off x="4197350" y="910612"/>
            <a:ext cx="38520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8" name="Google Shape;368;p42"/>
          <p:cNvSpPr txBox="1"/>
          <p:nvPr/>
        </p:nvSpPr>
        <p:spPr>
          <a:xfrm>
            <a:off x="4559088" y="3366050"/>
            <a:ext cx="31158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100" b="1" i="0" u="none" strike="noStrike" cap="non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1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"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including icons by </a:t>
            </a:r>
            <a:r>
              <a:rPr lang="en" sz="1100" b="1" i="0" u="none" strike="noStrike" cap="non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infographics &amp; images by </a:t>
            </a:r>
            <a:r>
              <a:rPr lang="en" sz="1100" b="1" i="0" u="none" strike="noStrike" cap="non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9" name="Google Shape;369;p42"/>
          <p:cNvSpPr/>
          <p:nvPr/>
        </p:nvSpPr>
        <p:spPr>
          <a:xfrm rot="5400000" flipH="1">
            <a:off x="-1130451" y="1059463"/>
            <a:ext cx="3008901" cy="889971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2"/>
          <p:cNvSpPr/>
          <p:nvPr/>
        </p:nvSpPr>
        <p:spPr>
          <a:xfrm>
            <a:off x="-41325" y="4115100"/>
            <a:ext cx="3513695" cy="1071504"/>
          </a:xfrm>
          <a:custGeom>
            <a:avLst/>
            <a:gdLst/>
            <a:ahLst/>
            <a:cxnLst/>
            <a:rect l="l" t="t" r="r" b="b"/>
            <a:pathLst>
              <a:path w="16452" h="6105" extrusionOk="0">
                <a:moveTo>
                  <a:pt x="2136" y="1"/>
                </a:moveTo>
                <a:cubicBezTo>
                  <a:pt x="1296" y="1"/>
                  <a:pt x="444" y="389"/>
                  <a:pt x="0" y="1107"/>
                </a:cubicBezTo>
                <a:lnTo>
                  <a:pt x="107" y="6002"/>
                </a:lnTo>
                <a:cubicBezTo>
                  <a:pt x="866" y="5992"/>
                  <a:pt x="1624" y="5988"/>
                  <a:pt x="2381" y="5988"/>
                </a:cubicBezTo>
                <a:cubicBezTo>
                  <a:pt x="6359" y="5988"/>
                  <a:pt x="10316" y="6105"/>
                  <a:pt x="14294" y="6105"/>
                </a:cubicBezTo>
                <a:cubicBezTo>
                  <a:pt x="15012" y="6105"/>
                  <a:pt x="15732" y="6101"/>
                  <a:pt x="16452" y="6092"/>
                </a:cubicBezTo>
                <a:cubicBezTo>
                  <a:pt x="15843" y="4750"/>
                  <a:pt x="15024" y="3464"/>
                  <a:pt x="13863" y="2573"/>
                </a:cubicBezTo>
                <a:cubicBezTo>
                  <a:pt x="12946" y="1876"/>
                  <a:pt x="11802" y="1442"/>
                  <a:pt x="10667" y="1442"/>
                </a:cubicBezTo>
                <a:cubicBezTo>
                  <a:pt x="10343" y="1442"/>
                  <a:pt x="10018" y="1477"/>
                  <a:pt x="9701" y="1553"/>
                </a:cubicBezTo>
                <a:cubicBezTo>
                  <a:pt x="8968" y="1750"/>
                  <a:pt x="8290" y="2144"/>
                  <a:pt x="7557" y="2393"/>
                </a:cubicBezTo>
                <a:cubicBezTo>
                  <a:pt x="7179" y="2524"/>
                  <a:pt x="6762" y="2616"/>
                  <a:pt x="6355" y="2616"/>
                </a:cubicBezTo>
                <a:cubicBezTo>
                  <a:pt x="5991" y="2616"/>
                  <a:pt x="5636" y="2543"/>
                  <a:pt x="5324" y="2359"/>
                </a:cubicBezTo>
                <a:cubicBezTo>
                  <a:pt x="4630" y="1947"/>
                  <a:pt x="4308" y="1124"/>
                  <a:pt x="3717" y="571"/>
                </a:cubicBezTo>
                <a:cubicBezTo>
                  <a:pt x="3287" y="185"/>
                  <a:pt x="2714" y="1"/>
                  <a:pt x="21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2"/>
          <p:cNvSpPr/>
          <p:nvPr/>
        </p:nvSpPr>
        <p:spPr>
          <a:xfrm>
            <a:off x="8115641" y="4115101"/>
            <a:ext cx="1028349" cy="1028404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AND_BODY_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ivvic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75" name="Google Shape;375;p43"/>
          <p:cNvSpPr/>
          <p:nvPr/>
        </p:nvSpPr>
        <p:spPr>
          <a:xfrm>
            <a:off x="181031" y="4360499"/>
            <a:ext cx="609600" cy="60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3"/>
          <p:cNvSpPr/>
          <p:nvPr/>
        </p:nvSpPr>
        <p:spPr>
          <a:xfrm>
            <a:off x="-48625" y="4660342"/>
            <a:ext cx="2204291" cy="543090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43"/>
          <p:cNvGrpSpPr/>
          <p:nvPr/>
        </p:nvGrpSpPr>
        <p:grpSpPr>
          <a:xfrm>
            <a:off x="7955199" y="187353"/>
            <a:ext cx="937595" cy="761228"/>
            <a:chOff x="2699874" y="1037953"/>
            <a:chExt cx="937595" cy="761228"/>
          </a:xfrm>
        </p:grpSpPr>
        <p:sp>
          <p:nvSpPr>
            <p:cNvPr id="378" name="Google Shape;378;p43"/>
            <p:cNvSpPr/>
            <p:nvPr/>
          </p:nvSpPr>
          <p:spPr>
            <a:xfrm rot="-5400000">
              <a:off x="2933643" y="804184"/>
              <a:ext cx="470057" cy="937595"/>
            </a:xfrm>
            <a:custGeom>
              <a:avLst/>
              <a:gdLst/>
              <a:ahLst/>
              <a:cxnLst/>
              <a:rect l="l" t="t" r="r" b="b"/>
              <a:pathLst>
                <a:path w="7502" h="14965" extrusionOk="0">
                  <a:moveTo>
                    <a:pt x="0" y="0"/>
                  </a:moveTo>
                  <a:lnTo>
                    <a:pt x="0" y="14964"/>
                  </a:lnTo>
                  <a:cubicBezTo>
                    <a:pt x="4141" y="14964"/>
                    <a:pt x="7502" y="11625"/>
                    <a:pt x="7502" y="7484"/>
                  </a:cubicBezTo>
                  <a:cubicBezTo>
                    <a:pt x="7502" y="3339"/>
                    <a:pt x="414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3"/>
            <p:cNvSpPr/>
            <p:nvPr/>
          </p:nvSpPr>
          <p:spPr>
            <a:xfrm rot="-5400000">
              <a:off x="2877070" y="1215518"/>
              <a:ext cx="583153" cy="584172"/>
            </a:xfrm>
            <a:custGeom>
              <a:avLst/>
              <a:gdLst/>
              <a:ahLst/>
              <a:cxnLst/>
              <a:rect l="l" t="t" r="r" b="b"/>
              <a:pathLst>
                <a:path w="9307" h="9324" extrusionOk="0">
                  <a:moveTo>
                    <a:pt x="4647" y="1"/>
                  </a:moveTo>
                  <a:cubicBezTo>
                    <a:pt x="2076" y="1"/>
                    <a:pt x="1" y="2093"/>
                    <a:pt x="1" y="4664"/>
                  </a:cubicBezTo>
                  <a:cubicBezTo>
                    <a:pt x="1" y="7236"/>
                    <a:pt x="2076" y="9324"/>
                    <a:pt x="4647" y="9324"/>
                  </a:cubicBezTo>
                  <a:cubicBezTo>
                    <a:pt x="7237" y="9324"/>
                    <a:pt x="9307" y="7236"/>
                    <a:pt x="9307" y="4664"/>
                  </a:cubicBezTo>
                  <a:cubicBezTo>
                    <a:pt x="9307" y="2093"/>
                    <a:pt x="7237" y="1"/>
                    <a:pt x="4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ivvic"/>
              <a:buChar char="●"/>
              <a:defRPr sz="24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83" name="Google Shape;383;p44"/>
          <p:cNvGrpSpPr/>
          <p:nvPr/>
        </p:nvGrpSpPr>
        <p:grpSpPr>
          <a:xfrm>
            <a:off x="-8" y="-8624"/>
            <a:ext cx="1772945" cy="1161099"/>
            <a:chOff x="-8" y="-8624"/>
            <a:chExt cx="1772945" cy="1161099"/>
          </a:xfrm>
        </p:grpSpPr>
        <p:sp>
          <p:nvSpPr>
            <p:cNvPr id="384" name="Google Shape;384;p44"/>
            <p:cNvSpPr/>
            <p:nvPr/>
          </p:nvSpPr>
          <p:spPr>
            <a:xfrm rot="10800000">
              <a:off x="-8" y="560430"/>
              <a:ext cx="592044" cy="592044"/>
            </a:xfrm>
            <a:custGeom>
              <a:avLst/>
              <a:gdLst/>
              <a:ahLst/>
              <a:cxnLst/>
              <a:rect l="l" t="t" r="r" b="b"/>
              <a:pathLst>
                <a:path w="7395" h="7395" extrusionOk="0">
                  <a:moveTo>
                    <a:pt x="5285" y="1"/>
                  </a:moveTo>
                  <a:cubicBezTo>
                    <a:pt x="2358" y="1"/>
                    <a:pt x="0" y="2358"/>
                    <a:pt x="0" y="5286"/>
                  </a:cubicBezTo>
                  <a:lnTo>
                    <a:pt x="0" y="7395"/>
                  </a:lnTo>
                  <a:lnTo>
                    <a:pt x="7394" y="7395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4"/>
            <p:cNvSpPr/>
            <p:nvPr/>
          </p:nvSpPr>
          <p:spPr>
            <a:xfrm rot="-5400000">
              <a:off x="336395" y="-344996"/>
              <a:ext cx="1100164" cy="1772920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4"/>
            <p:cNvSpPr/>
            <p:nvPr/>
          </p:nvSpPr>
          <p:spPr>
            <a:xfrm rot="-5400000">
              <a:off x="286901" y="-295519"/>
              <a:ext cx="604328" cy="1178117"/>
            </a:xfrm>
            <a:custGeom>
              <a:avLst/>
              <a:gdLst/>
              <a:ahLst/>
              <a:cxnLst/>
              <a:rect l="l" t="t" r="r" b="b"/>
              <a:pathLst>
                <a:path w="2214" h="4316" extrusionOk="0">
                  <a:moveTo>
                    <a:pt x="958" y="1"/>
                  </a:moveTo>
                  <a:cubicBezTo>
                    <a:pt x="0" y="1393"/>
                    <a:pt x="899" y="2986"/>
                    <a:pt x="2213" y="4315"/>
                  </a:cubicBezTo>
                  <a:lnTo>
                    <a:pt x="22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44"/>
          <p:cNvGrpSpPr/>
          <p:nvPr/>
        </p:nvGrpSpPr>
        <p:grpSpPr>
          <a:xfrm>
            <a:off x="8258873" y="2913501"/>
            <a:ext cx="885128" cy="1770015"/>
            <a:chOff x="8258873" y="433726"/>
            <a:chExt cx="885128" cy="1770015"/>
          </a:xfrm>
        </p:grpSpPr>
        <p:sp>
          <p:nvSpPr>
            <p:cNvPr id="388" name="Google Shape;388;p44"/>
            <p:cNvSpPr/>
            <p:nvPr/>
          </p:nvSpPr>
          <p:spPr>
            <a:xfrm rot="5400000">
              <a:off x="7816428" y="876170"/>
              <a:ext cx="1770015" cy="885126"/>
            </a:xfrm>
            <a:custGeom>
              <a:avLst/>
              <a:gdLst/>
              <a:ahLst/>
              <a:cxnLst/>
              <a:rect l="l" t="t" r="r" b="b"/>
              <a:pathLst>
                <a:path w="14970" h="7486" extrusionOk="0">
                  <a:moveTo>
                    <a:pt x="1" y="1"/>
                  </a:moveTo>
                  <a:cubicBezTo>
                    <a:pt x="1" y="4146"/>
                    <a:pt x="3340" y="7485"/>
                    <a:pt x="7485" y="7485"/>
                  </a:cubicBezTo>
                  <a:cubicBezTo>
                    <a:pt x="11630" y="7485"/>
                    <a:pt x="14970" y="4146"/>
                    <a:pt x="14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4"/>
            <p:cNvSpPr/>
            <p:nvPr/>
          </p:nvSpPr>
          <p:spPr>
            <a:xfrm rot="5400000">
              <a:off x="8376688" y="1062928"/>
              <a:ext cx="1023050" cy="511575"/>
            </a:xfrm>
            <a:custGeom>
              <a:avLst/>
              <a:gdLst/>
              <a:ahLst/>
              <a:cxnLst/>
              <a:rect l="l" t="t" r="r" b="b"/>
              <a:pathLst>
                <a:path w="14970" h="7486" extrusionOk="0">
                  <a:moveTo>
                    <a:pt x="1" y="1"/>
                  </a:moveTo>
                  <a:cubicBezTo>
                    <a:pt x="1" y="4146"/>
                    <a:pt x="3340" y="7485"/>
                    <a:pt x="7485" y="7485"/>
                  </a:cubicBezTo>
                  <a:cubicBezTo>
                    <a:pt x="11630" y="7485"/>
                    <a:pt x="14970" y="4146"/>
                    <a:pt x="14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6"/>
          <p:cNvSpPr/>
          <p:nvPr/>
        </p:nvSpPr>
        <p:spPr>
          <a:xfrm rot="-5400000" flipH="1">
            <a:off x="6743238" y="1254225"/>
            <a:ext cx="3793461" cy="1156806"/>
          </a:xfrm>
          <a:custGeom>
            <a:avLst/>
            <a:gdLst/>
            <a:ahLst/>
            <a:cxnLst/>
            <a:rect l="l" t="t" r="r" b="b"/>
            <a:pathLst>
              <a:path w="16452" h="6105" extrusionOk="0">
                <a:moveTo>
                  <a:pt x="2136" y="1"/>
                </a:moveTo>
                <a:cubicBezTo>
                  <a:pt x="1296" y="1"/>
                  <a:pt x="444" y="389"/>
                  <a:pt x="0" y="1107"/>
                </a:cubicBezTo>
                <a:lnTo>
                  <a:pt x="107" y="6002"/>
                </a:lnTo>
                <a:cubicBezTo>
                  <a:pt x="866" y="5992"/>
                  <a:pt x="1624" y="5988"/>
                  <a:pt x="2381" y="5988"/>
                </a:cubicBezTo>
                <a:cubicBezTo>
                  <a:pt x="6359" y="5988"/>
                  <a:pt x="10316" y="6105"/>
                  <a:pt x="14294" y="6105"/>
                </a:cubicBezTo>
                <a:cubicBezTo>
                  <a:pt x="15012" y="6105"/>
                  <a:pt x="15732" y="6101"/>
                  <a:pt x="16452" y="6092"/>
                </a:cubicBezTo>
                <a:cubicBezTo>
                  <a:pt x="15843" y="4750"/>
                  <a:pt x="15024" y="3464"/>
                  <a:pt x="13863" y="2573"/>
                </a:cubicBezTo>
                <a:cubicBezTo>
                  <a:pt x="12946" y="1876"/>
                  <a:pt x="11802" y="1442"/>
                  <a:pt x="10667" y="1442"/>
                </a:cubicBezTo>
                <a:cubicBezTo>
                  <a:pt x="10343" y="1442"/>
                  <a:pt x="10018" y="1477"/>
                  <a:pt x="9701" y="1553"/>
                </a:cubicBezTo>
                <a:cubicBezTo>
                  <a:pt x="8968" y="1750"/>
                  <a:pt x="8290" y="2144"/>
                  <a:pt x="7557" y="2393"/>
                </a:cubicBezTo>
                <a:cubicBezTo>
                  <a:pt x="7179" y="2524"/>
                  <a:pt x="6762" y="2616"/>
                  <a:pt x="6355" y="2616"/>
                </a:cubicBezTo>
                <a:cubicBezTo>
                  <a:pt x="5991" y="2616"/>
                  <a:pt x="5636" y="2543"/>
                  <a:pt x="5324" y="2359"/>
                </a:cubicBezTo>
                <a:cubicBezTo>
                  <a:pt x="4630" y="1947"/>
                  <a:pt x="4308" y="1124"/>
                  <a:pt x="3717" y="571"/>
                </a:cubicBezTo>
                <a:cubicBezTo>
                  <a:pt x="3287" y="185"/>
                  <a:pt x="2714" y="1"/>
                  <a:pt x="21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6"/>
          <p:cNvSpPr/>
          <p:nvPr/>
        </p:nvSpPr>
        <p:spPr>
          <a:xfrm flipH="1">
            <a:off x="8452811" y="4452300"/>
            <a:ext cx="691200" cy="6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6"/>
          <p:cNvSpPr/>
          <p:nvPr/>
        </p:nvSpPr>
        <p:spPr>
          <a:xfrm rot="-5400000">
            <a:off x="7573390" y="1105784"/>
            <a:ext cx="758100" cy="758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6"/>
          <p:cNvSpPr/>
          <p:nvPr/>
        </p:nvSpPr>
        <p:spPr>
          <a:xfrm flipH="1">
            <a:off x="296474" y="431898"/>
            <a:ext cx="1156807" cy="578499"/>
          </a:xfrm>
          <a:custGeom>
            <a:avLst/>
            <a:gdLst/>
            <a:ahLst/>
            <a:cxnLst/>
            <a:rect l="l" t="t" r="r" b="b"/>
            <a:pathLst>
              <a:path w="14970" h="7486" extrusionOk="0">
                <a:moveTo>
                  <a:pt x="1" y="1"/>
                </a:moveTo>
                <a:cubicBezTo>
                  <a:pt x="1" y="4146"/>
                  <a:pt x="3340" y="7485"/>
                  <a:pt x="7485" y="7485"/>
                </a:cubicBezTo>
                <a:cubicBezTo>
                  <a:pt x="11630" y="7485"/>
                  <a:pt x="14970" y="4146"/>
                  <a:pt x="149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6"/>
          <p:cNvSpPr/>
          <p:nvPr/>
        </p:nvSpPr>
        <p:spPr>
          <a:xfrm flipH="1">
            <a:off x="296474" y="769363"/>
            <a:ext cx="1156807" cy="578499"/>
          </a:xfrm>
          <a:custGeom>
            <a:avLst/>
            <a:gdLst/>
            <a:ahLst/>
            <a:cxnLst/>
            <a:rect l="l" t="t" r="r" b="b"/>
            <a:pathLst>
              <a:path w="14970" h="7486" extrusionOk="0">
                <a:moveTo>
                  <a:pt x="1" y="1"/>
                </a:moveTo>
                <a:cubicBezTo>
                  <a:pt x="1" y="4146"/>
                  <a:pt x="3340" y="7485"/>
                  <a:pt x="7485" y="7485"/>
                </a:cubicBezTo>
                <a:cubicBezTo>
                  <a:pt x="11630" y="7485"/>
                  <a:pt x="14970" y="4146"/>
                  <a:pt x="149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6"/>
          <p:cNvSpPr/>
          <p:nvPr/>
        </p:nvSpPr>
        <p:spPr>
          <a:xfrm rot="-5400000" flipH="1">
            <a:off x="526433" y="1444297"/>
            <a:ext cx="696900" cy="696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6"/>
          <p:cNvSpPr/>
          <p:nvPr/>
        </p:nvSpPr>
        <p:spPr>
          <a:xfrm flipH="1">
            <a:off x="11" y="4003109"/>
            <a:ext cx="1140346" cy="1140383"/>
          </a:xfrm>
          <a:custGeom>
            <a:avLst/>
            <a:gdLst/>
            <a:ahLst/>
            <a:cxnLst/>
            <a:rect l="l" t="t" r="r" b="b"/>
            <a:pathLst>
              <a:path w="7395" h="7395" extrusionOk="0">
                <a:moveTo>
                  <a:pt x="5285" y="1"/>
                </a:moveTo>
                <a:cubicBezTo>
                  <a:pt x="2358" y="1"/>
                  <a:pt x="0" y="2358"/>
                  <a:pt x="0" y="5286"/>
                </a:cubicBezTo>
                <a:lnTo>
                  <a:pt x="0" y="7395"/>
                </a:lnTo>
                <a:lnTo>
                  <a:pt x="7394" y="7395"/>
                </a:lnTo>
                <a:lnTo>
                  <a:pt x="739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7"/>
          <p:cNvSpPr/>
          <p:nvPr/>
        </p:nvSpPr>
        <p:spPr>
          <a:xfrm rot="-5400000">
            <a:off x="7273712" y="906613"/>
            <a:ext cx="3008901" cy="889971"/>
          </a:xfrm>
          <a:custGeom>
            <a:avLst/>
            <a:gdLst/>
            <a:ahLst/>
            <a:cxnLst/>
            <a:rect l="l" t="t" r="r" b="b"/>
            <a:pathLst>
              <a:path w="21541" h="6450" extrusionOk="0">
                <a:moveTo>
                  <a:pt x="11047" y="1"/>
                </a:moveTo>
                <a:cubicBezTo>
                  <a:pt x="10962" y="1"/>
                  <a:pt x="10876" y="3"/>
                  <a:pt x="10789" y="6"/>
                </a:cubicBezTo>
                <a:cubicBezTo>
                  <a:pt x="8556" y="75"/>
                  <a:pt x="6537" y="1270"/>
                  <a:pt x="4737" y="2556"/>
                </a:cubicBezTo>
                <a:cubicBezTo>
                  <a:pt x="3091" y="3718"/>
                  <a:pt x="1522" y="4987"/>
                  <a:pt x="22" y="6346"/>
                </a:cubicBezTo>
                <a:lnTo>
                  <a:pt x="0" y="6397"/>
                </a:lnTo>
                <a:cubicBezTo>
                  <a:pt x="2357" y="6085"/>
                  <a:pt x="4458" y="6032"/>
                  <a:pt x="6708" y="6032"/>
                </a:cubicBezTo>
                <a:cubicBezTo>
                  <a:pt x="7425" y="6032"/>
                  <a:pt x="8156" y="6037"/>
                  <a:pt x="8916" y="6041"/>
                </a:cubicBezTo>
                <a:cubicBezTo>
                  <a:pt x="10789" y="6041"/>
                  <a:pt x="12667" y="6059"/>
                  <a:pt x="14523" y="6076"/>
                </a:cubicBezTo>
                <a:cubicBezTo>
                  <a:pt x="15809" y="6076"/>
                  <a:pt x="17078" y="6093"/>
                  <a:pt x="18347" y="6221"/>
                </a:cubicBezTo>
                <a:cubicBezTo>
                  <a:pt x="19264" y="6295"/>
                  <a:pt x="20166" y="6450"/>
                  <a:pt x="21079" y="6450"/>
                </a:cubicBezTo>
                <a:cubicBezTo>
                  <a:pt x="21233" y="6450"/>
                  <a:pt x="21386" y="6446"/>
                  <a:pt x="21540" y="6436"/>
                </a:cubicBezTo>
                <a:cubicBezTo>
                  <a:pt x="20828" y="5793"/>
                  <a:pt x="20113" y="5150"/>
                  <a:pt x="19397" y="4507"/>
                </a:cubicBezTo>
                <a:cubicBezTo>
                  <a:pt x="16996" y="2315"/>
                  <a:pt x="14258" y="1"/>
                  <a:pt x="110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7"/>
          <p:cNvSpPr/>
          <p:nvPr/>
        </p:nvSpPr>
        <p:spPr>
          <a:xfrm rot="5400000" flipH="1">
            <a:off x="2244544" y="3805975"/>
            <a:ext cx="758100" cy="75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7"/>
          <p:cNvSpPr/>
          <p:nvPr/>
        </p:nvSpPr>
        <p:spPr>
          <a:xfrm rot="-5400000" flipH="1">
            <a:off x="1706073" y="2089580"/>
            <a:ext cx="1337527" cy="4798022"/>
          </a:xfrm>
          <a:custGeom>
            <a:avLst/>
            <a:gdLst/>
            <a:ahLst/>
            <a:cxnLst/>
            <a:rect l="l" t="t" r="r" b="b"/>
            <a:pathLst>
              <a:path w="2214" h="4316" extrusionOk="0">
                <a:moveTo>
                  <a:pt x="958" y="1"/>
                </a:moveTo>
                <a:cubicBezTo>
                  <a:pt x="0" y="1393"/>
                  <a:pt x="899" y="2986"/>
                  <a:pt x="2213" y="4315"/>
                </a:cubicBezTo>
                <a:lnTo>
                  <a:pt x="22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7"/>
          <p:cNvSpPr/>
          <p:nvPr/>
        </p:nvSpPr>
        <p:spPr>
          <a:xfrm rot="5400000">
            <a:off x="888564" y="3560862"/>
            <a:ext cx="669900" cy="2495376"/>
          </a:xfrm>
          <a:custGeom>
            <a:avLst/>
            <a:gdLst/>
            <a:ahLst/>
            <a:cxnLst/>
            <a:rect l="l" t="t" r="r" b="b"/>
            <a:pathLst>
              <a:path w="4378" h="10723" extrusionOk="0">
                <a:moveTo>
                  <a:pt x="4378" y="0"/>
                </a:moveTo>
                <a:cubicBezTo>
                  <a:pt x="2800" y="1548"/>
                  <a:pt x="680" y="4690"/>
                  <a:pt x="1" y="10723"/>
                </a:cubicBezTo>
                <a:lnTo>
                  <a:pt x="4378" y="10723"/>
                </a:lnTo>
                <a:lnTo>
                  <a:pt x="43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7"/>
          <p:cNvSpPr/>
          <p:nvPr/>
        </p:nvSpPr>
        <p:spPr>
          <a:xfrm rot="-5400000">
            <a:off x="-293774" y="977348"/>
            <a:ext cx="1156807" cy="578499"/>
          </a:xfrm>
          <a:custGeom>
            <a:avLst/>
            <a:gdLst/>
            <a:ahLst/>
            <a:cxnLst/>
            <a:rect l="l" t="t" r="r" b="b"/>
            <a:pathLst>
              <a:path w="14970" h="7486" extrusionOk="0">
                <a:moveTo>
                  <a:pt x="1" y="1"/>
                </a:moveTo>
                <a:cubicBezTo>
                  <a:pt x="1" y="4146"/>
                  <a:pt x="3340" y="7485"/>
                  <a:pt x="7485" y="7485"/>
                </a:cubicBezTo>
                <a:cubicBezTo>
                  <a:pt x="11630" y="7485"/>
                  <a:pt x="14970" y="4146"/>
                  <a:pt x="149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7"/>
          <p:cNvSpPr/>
          <p:nvPr/>
        </p:nvSpPr>
        <p:spPr>
          <a:xfrm rot="-5400000">
            <a:off x="48309" y="977348"/>
            <a:ext cx="1156807" cy="578499"/>
          </a:xfrm>
          <a:custGeom>
            <a:avLst/>
            <a:gdLst/>
            <a:ahLst/>
            <a:cxnLst/>
            <a:rect l="l" t="t" r="r" b="b"/>
            <a:pathLst>
              <a:path w="14970" h="7486" extrusionOk="0">
                <a:moveTo>
                  <a:pt x="1" y="1"/>
                </a:moveTo>
                <a:cubicBezTo>
                  <a:pt x="1" y="4146"/>
                  <a:pt x="3340" y="7485"/>
                  <a:pt x="7485" y="7485"/>
                </a:cubicBezTo>
                <a:cubicBezTo>
                  <a:pt x="11630" y="7485"/>
                  <a:pt x="14970" y="4146"/>
                  <a:pt x="1497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8"/>
          <p:cNvSpPr txBox="1">
            <a:spLocks noGrp="1"/>
          </p:cNvSpPr>
          <p:nvPr>
            <p:ph type="ctrTitle"/>
          </p:nvPr>
        </p:nvSpPr>
        <p:spPr>
          <a:xfrm>
            <a:off x="463952" y="1208558"/>
            <a:ext cx="8216100" cy="1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solidFill>
                  <a:schemeClr val="dk1"/>
                </a:solidFill>
              </a:rPr>
              <a:t>Model General Highschool of Heraklion</a:t>
            </a:r>
            <a:endParaRPr/>
          </a:p>
        </p:txBody>
      </p:sp>
      <p:sp>
        <p:nvSpPr>
          <p:cNvPr id="411" name="Google Shape;411;p48"/>
          <p:cNvSpPr txBox="1">
            <a:spLocks noGrp="1"/>
          </p:cNvSpPr>
          <p:nvPr>
            <p:ph type="subTitle" idx="1"/>
          </p:nvPr>
        </p:nvSpPr>
        <p:spPr>
          <a:xfrm>
            <a:off x="713100" y="3302888"/>
            <a:ext cx="4235400" cy="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>Heraklion, Crete 2023-24</a:t>
            </a:r>
            <a:endParaRPr sz="1800"/>
          </a:p>
        </p:txBody>
      </p:sp>
      <p:grpSp>
        <p:nvGrpSpPr>
          <p:cNvPr id="412" name="Google Shape;412;p48"/>
          <p:cNvGrpSpPr/>
          <p:nvPr/>
        </p:nvGrpSpPr>
        <p:grpSpPr>
          <a:xfrm>
            <a:off x="206555" y="4077372"/>
            <a:ext cx="6465842" cy="1260481"/>
            <a:chOff x="-41325" y="3921300"/>
            <a:chExt cx="6465842" cy="1260481"/>
          </a:xfrm>
        </p:grpSpPr>
        <p:sp>
          <p:nvSpPr>
            <p:cNvPr id="413" name="Google Shape;413;p48"/>
            <p:cNvSpPr/>
            <p:nvPr/>
          </p:nvSpPr>
          <p:spPr>
            <a:xfrm>
              <a:off x="691200" y="3921300"/>
              <a:ext cx="4132156" cy="1222194"/>
            </a:xfrm>
            <a:custGeom>
              <a:avLst/>
              <a:gdLst/>
              <a:ahLst/>
              <a:cxnLst/>
              <a:rect l="l" t="t" r="r" b="b"/>
              <a:pathLst>
                <a:path w="21541" h="6450" extrusionOk="0">
                  <a:moveTo>
                    <a:pt x="11047" y="1"/>
                  </a:moveTo>
                  <a:cubicBezTo>
                    <a:pt x="10962" y="1"/>
                    <a:pt x="10876" y="3"/>
                    <a:pt x="10789" y="6"/>
                  </a:cubicBezTo>
                  <a:cubicBezTo>
                    <a:pt x="8556" y="75"/>
                    <a:pt x="6537" y="1270"/>
                    <a:pt x="4737" y="2556"/>
                  </a:cubicBezTo>
                  <a:cubicBezTo>
                    <a:pt x="3091" y="3718"/>
                    <a:pt x="1522" y="4987"/>
                    <a:pt x="22" y="6346"/>
                  </a:cubicBezTo>
                  <a:lnTo>
                    <a:pt x="0" y="6397"/>
                  </a:lnTo>
                  <a:cubicBezTo>
                    <a:pt x="2357" y="6085"/>
                    <a:pt x="4458" y="6032"/>
                    <a:pt x="6708" y="6032"/>
                  </a:cubicBezTo>
                  <a:cubicBezTo>
                    <a:pt x="7425" y="6032"/>
                    <a:pt x="8156" y="6037"/>
                    <a:pt x="8916" y="6041"/>
                  </a:cubicBezTo>
                  <a:cubicBezTo>
                    <a:pt x="10789" y="6041"/>
                    <a:pt x="12667" y="6059"/>
                    <a:pt x="14523" y="6076"/>
                  </a:cubicBezTo>
                  <a:cubicBezTo>
                    <a:pt x="15809" y="6076"/>
                    <a:pt x="17078" y="6093"/>
                    <a:pt x="18347" y="6221"/>
                  </a:cubicBezTo>
                  <a:cubicBezTo>
                    <a:pt x="19264" y="6295"/>
                    <a:pt x="20166" y="6450"/>
                    <a:pt x="21079" y="6450"/>
                  </a:cubicBezTo>
                  <a:cubicBezTo>
                    <a:pt x="21233" y="6450"/>
                    <a:pt x="21386" y="6446"/>
                    <a:pt x="21540" y="6436"/>
                  </a:cubicBezTo>
                  <a:cubicBezTo>
                    <a:pt x="20828" y="5793"/>
                    <a:pt x="20113" y="5150"/>
                    <a:pt x="19397" y="4507"/>
                  </a:cubicBezTo>
                  <a:cubicBezTo>
                    <a:pt x="16996" y="2315"/>
                    <a:pt x="14258" y="1"/>
                    <a:pt x="11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8"/>
            <p:cNvSpPr/>
            <p:nvPr/>
          </p:nvSpPr>
          <p:spPr>
            <a:xfrm>
              <a:off x="-41325" y="4024975"/>
              <a:ext cx="6465842" cy="1156806"/>
            </a:xfrm>
            <a:custGeom>
              <a:avLst/>
              <a:gdLst/>
              <a:ahLst/>
              <a:cxnLst/>
              <a:rect l="l" t="t" r="r" b="b"/>
              <a:pathLst>
                <a:path w="16452" h="6105" extrusionOk="0">
                  <a:moveTo>
                    <a:pt x="2136" y="1"/>
                  </a:moveTo>
                  <a:cubicBezTo>
                    <a:pt x="1296" y="1"/>
                    <a:pt x="444" y="389"/>
                    <a:pt x="0" y="1107"/>
                  </a:cubicBezTo>
                  <a:lnTo>
                    <a:pt x="107" y="6002"/>
                  </a:lnTo>
                  <a:cubicBezTo>
                    <a:pt x="866" y="5992"/>
                    <a:pt x="1624" y="5988"/>
                    <a:pt x="2381" y="5988"/>
                  </a:cubicBezTo>
                  <a:cubicBezTo>
                    <a:pt x="6359" y="5988"/>
                    <a:pt x="10316" y="6105"/>
                    <a:pt x="14294" y="6105"/>
                  </a:cubicBezTo>
                  <a:cubicBezTo>
                    <a:pt x="15012" y="6105"/>
                    <a:pt x="15732" y="6101"/>
                    <a:pt x="16452" y="6092"/>
                  </a:cubicBezTo>
                  <a:cubicBezTo>
                    <a:pt x="15843" y="4750"/>
                    <a:pt x="15024" y="3464"/>
                    <a:pt x="13863" y="2573"/>
                  </a:cubicBezTo>
                  <a:cubicBezTo>
                    <a:pt x="12946" y="1876"/>
                    <a:pt x="11802" y="1442"/>
                    <a:pt x="10667" y="1442"/>
                  </a:cubicBezTo>
                  <a:cubicBezTo>
                    <a:pt x="10343" y="1442"/>
                    <a:pt x="10018" y="1477"/>
                    <a:pt x="9701" y="1553"/>
                  </a:cubicBezTo>
                  <a:cubicBezTo>
                    <a:pt x="8968" y="1750"/>
                    <a:pt x="8290" y="2144"/>
                    <a:pt x="7557" y="2393"/>
                  </a:cubicBezTo>
                  <a:cubicBezTo>
                    <a:pt x="7179" y="2524"/>
                    <a:pt x="6762" y="2616"/>
                    <a:pt x="6355" y="2616"/>
                  </a:cubicBezTo>
                  <a:cubicBezTo>
                    <a:pt x="5991" y="2616"/>
                    <a:pt x="5636" y="2543"/>
                    <a:pt x="5324" y="2359"/>
                  </a:cubicBezTo>
                  <a:cubicBezTo>
                    <a:pt x="4630" y="1947"/>
                    <a:pt x="4308" y="1124"/>
                    <a:pt x="3717" y="571"/>
                  </a:cubicBezTo>
                  <a:cubicBezTo>
                    <a:pt x="3287" y="185"/>
                    <a:pt x="2714" y="1"/>
                    <a:pt x="2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8"/>
            <p:cNvSpPr/>
            <p:nvPr/>
          </p:nvSpPr>
          <p:spPr>
            <a:xfrm>
              <a:off x="4026175" y="3921300"/>
              <a:ext cx="758100" cy="758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48"/>
          <p:cNvGrpSpPr/>
          <p:nvPr/>
        </p:nvGrpSpPr>
        <p:grpSpPr>
          <a:xfrm>
            <a:off x="7337329" y="399295"/>
            <a:ext cx="1350556" cy="1032070"/>
            <a:chOff x="4338287" y="332320"/>
            <a:chExt cx="1072466" cy="819558"/>
          </a:xfrm>
        </p:grpSpPr>
        <p:grpSp>
          <p:nvGrpSpPr>
            <p:cNvPr id="417" name="Google Shape;417;p48"/>
            <p:cNvGrpSpPr/>
            <p:nvPr/>
          </p:nvGrpSpPr>
          <p:grpSpPr>
            <a:xfrm>
              <a:off x="4338287" y="332320"/>
              <a:ext cx="665342" cy="819558"/>
              <a:chOff x="1427225" y="332320"/>
              <a:chExt cx="665342" cy="819558"/>
            </a:xfrm>
          </p:grpSpPr>
          <p:sp>
            <p:nvSpPr>
              <p:cNvPr id="418" name="Google Shape;418;p48"/>
              <p:cNvSpPr/>
              <p:nvPr/>
            </p:nvSpPr>
            <p:spPr>
              <a:xfrm>
                <a:off x="1682651" y="332320"/>
                <a:ext cx="409916" cy="819558"/>
              </a:xfrm>
              <a:custGeom>
                <a:avLst/>
                <a:gdLst/>
                <a:ahLst/>
                <a:cxnLst/>
                <a:rect l="l" t="t" r="r" b="b"/>
                <a:pathLst>
                  <a:path w="7485" h="14965" extrusionOk="0">
                    <a:moveTo>
                      <a:pt x="1" y="0"/>
                    </a:moveTo>
                    <a:lnTo>
                      <a:pt x="1" y="14964"/>
                    </a:lnTo>
                    <a:cubicBezTo>
                      <a:pt x="4124" y="14964"/>
                      <a:pt x="7485" y="11625"/>
                      <a:pt x="7485" y="7484"/>
                    </a:cubicBezTo>
                    <a:cubicBezTo>
                      <a:pt x="7485" y="3339"/>
                      <a:pt x="4124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8"/>
              <p:cNvSpPr/>
              <p:nvPr/>
            </p:nvSpPr>
            <p:spPr>
              <a:xfrm>
                <a:off x="1427225" y="486763"/>
                <a:ext cx="509698" cy="510629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9324" extrusionOk="0">
                    <a:moveTo>
                      <a:pt x="4665" y="1"/>
                    </a:moveTo>
                    <a:cubicBezTo>
                      <a:pt x="2093" y="1"/>
                      <a:pt x="1" y="2093"/>
                      <a:pt x="1" y="4664"/>
                    </a:cubicBezTo>
                    <a:cubicBezTo>
                      <a:pt x="1" y="7236"/>
                      <a:pt x="2093" y="9324"/>
                      <a:pt x="4665" y="9324"/>
                    </a:cubicBezTo>
                    <a:cubicBezTo>
                      <a:pt x="7237" y="9324"/>
                      <a:pt x="9307" y="7236"/>
                      <a:pt x="9307" y="4664"/>
                    </a:cubicBezTo>
                    <a:cubicBezTo>
                      <a:pt x="9307" y="2093"/>
                      <a:pt x="7237" y="1"/>
                      <a:pt x="46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0" name="Google Shape;420;p48"/>
            <p:cNvSpPr/>
            <p:nvPr/>
          </p:nvSpPr>
          <p:spPr>
            <a:xfrm rot="10800000">
              <a:off x="4999906" y="332320"/>
              <a:ext cx="410847" cy="819558"/>
            </a:xfrm>
            <a:custGeom>
              <a:avLst/>
              <a:gdLst/>
              <a:ahLst/>
              <a:cxnLst/>
              <a:rect l="l" t="t" r="r" b="b"/>
              <a:pathLst>
                <a:path w="7502" h="14965" extrusionOk="0">
                  <a:moveTo>
                    <a:pt x="0" y="0"/>
                  </a:moveTo>
                  <a:lnTo>
                    <a:pt x="0" y="14964"/>
                  </a:lnTo>
                  <a:cubicBezTo>
                    <a:pt x="4141" y="14964"/>
                    <a:pt x="7502" y="11625"/>
                    <a:pt x="7502" y="7484"/>
                  </a:cubicBezTo>
                  <a:cubicBezTo>
                    <a:pt x="7502" y="3339"/>
                    <a:pt x="414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1" name="Google Shape;42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6450" y="3712225"/>
            <a:ext cx="1152300" cy="11523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49"/>
          <p:cNvGrpSpPr/>
          <p:nvPr/>
        </p:nvGrpSpPr>
        <p:grpSpPr>
          <a:xfrm>
            <a:off x="-212685" y="818589"/>
            <a:ext cx="940754" cy="907052"/>
            <a:chOff x="398450" y="242969"/>
            <a:chExt cx="1156996" cy="1156807"/>
          </a:xfrm>
        </p:grpSpPr>
        <p:sp>
          <p:nvSpPr>
            <p:cNvPr id="427" name="Google Shape;427;p49"/>
            <p:cNvSpPr/>
            <p:nvPr/>
          </p:nvSpPr>
          <p:spPr>
            <a:xfrm rot="-5400000">
              <a:off x="109296" y="532123"/>
              <a:ext cx="1156807" cy="578499"/>
            </a:xfrm>
            <a:custGeom>
              <a:avLst/>
              <a:gdLst/>
              <a:ahLst/>
              <a:cxnLst/>
              <a:rect l="l" t="t" r="r" b="b"/>
              <a:pathLst>
                <a:path w="14970" h="7486" extrusionOk="0">
                  <a:moveTo>
                    <a:pt x="1" y="1"/>
                  </a:moveTo>
                  <a:cubicBezTo>
                    <a:pt x="1" y="4146"/>
                    <a:pt x="3340" y="7485"/>
                    <a:pt x="7485" y="7485"/>
                  </a:cubicBezTo>
                  <a:cubicBezTo>
                    <a:pt x="11630" y="7485"/>
                    <a:pt x="14970" y="4146"/>
                    <a:pt x="14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9"/>
            <p:cNvSpPr/>
            <p:nvPr/>
          </p:nvSpPr>
          <p:spPr>
            <a:xfrm rot="-5400000">
              <a:off x="446762" y="532123"/>
              <a:ext cx="1156807" cy="578499"/>
            </a:xfrm>
            <a:custGeom>
              <a:avLst/>
              <a:gdLst/>
              <a:ahLst/>
              <a:cxnLst/>
              <a:rect l="l" t="t" r="r" b="b"/>
              <a:pathLst>
                <a:path w="14970" h="7486" extrusionOk="0">
                  <a:moveTo>
                    <a:pt x="1" y="1"/>
                  </a:moveTo>
                  <a:cubicBezTo>
                    <a:pt x="1" y="4146"/>
                    <a:pt x="3340" y="7485"/>
                    <a:pt x="7485" y="7485"/>
                  </a:cubicBezTo>
                  <a:cubicBezTo>
                    <a:pt x="11630" y="7485"/>
                    <a:pt x="14970" y="4146"/>
                    <a:pt x="14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9"/>
            <p:cNvSpPr/>
            <p:nvPr/>
          </p:nvSpPr>
          <p:spPr>
            <a:xfrm rot="-5400000">
              <a:off x="687793" y="532123"/>
              <a:ext cx="1156807" cy="578499"/>
            </a:xfrm>
            <a:custGeom>
              <a:avLst/>
              <a:gdLst/>
              <a:ahLst/>
              <a:cxnLst/>
              <a:rect l="l" t="t" r="r" b="b"/>
              <a:pathLst>
                <a:path w="14970" h="7486" extrusionOk="0">
                  <a:moveTo>
                    <a:pt x="1" y="1"/>
                  </a:moveTo>
                  <a:cubicBezTo>
                    <a:pt x="1" y="4146"/>
                    <a:pt x="3340" y="7485"/>
                    <a:pt x="7485" y="7485"/>
                  </a:cubicBezTo>
                  <a:cubicBezTo>
                    <a:pt x="11630" y="7485"/>
                    <a:pt x="14970" y="4146"/>
                    <a:pt x="14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49"/>
          <p:cNvSpPr/>
          <p:nvPr/>
        </p:nvSpPr>
        <p:spPr>
          <a:xfrm>
            <a:off x="414202" y="998819"/>
            <a:ext cx="566700" cy="546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9"/>
          <p:cNvSpPr txBox="1">
            <a:spLocks noGrp="1"/>
          </p:cNvSpPr>
          <p:nvPr>
            <p:ph type="title"/>
          </p:nvPr>
        </p:nvSpPr>
        <p:spPr>
          <a:xfrm>
            <a:off x="494725" y="265750"/>
            <a:ext cx="84531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200">
                <a:solidFill>
                  <a:schemeClr val="dk1"/>
                </a:solidFill>
              </a:rPr>
              <a:t>A glimpse of our school</a:t>
            </a:r>
            <a:endParaRPr sz="5200"/>
          </a:p>
        </p:txBody>
      </p:sp>
      <p:pic>
        <p:nvPicPr>
          <p:cNvPr id="432" name="Google Shape;43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25" y="1268725"/>
            <a:ext cx="2266200" cy="30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33" name="Google Shape;43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2324" y="1268725"/>
            <a:ext cx="2306100" cy="3072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34" name="Google Shape;43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6149" y="1755200"/>
            <a:ext cx="2951700" cy="221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35" name="Google Shape;435;p49"/>
          <p:cNvSpPr txBox="1"/>
          <p:nvPr/>
        </p:nvSpPr>
        <p:spPr>
          <a:xfrm>
            <a:off x="545025" y="4316200"/>
            <a:ext cx="2266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Lato"/>
                <a:ea typeface="Lato"/>
                <a:cs typeface="Lato"/>
                <a:sym typeface="Lato"/>
              </a:rPr>
              <a:t>The Main Entrance</a:t>
            </a:r>
            <a:endParaRPr sz="16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6" name="Google Shape;436;p49"/>
          <p:cNvSpPr txBox="1"/>
          <p:nvPr/>
        </p:nvSpPr>
        <p:spPr>
          <a:xfrm>
            <a:off x="6765175" y="4341325"/>
            <a:ext cx="1700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Lato"/>
                <a:ea typeface="Lato"/>
                <a:cs typeface="Lato"/>
                <a:sym typeface="Lato"/>
              </a:rPr>
              <a:t>The Basketball Court</a:t>
            </a:r>
            <a:endParaRPr sz="16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725" y="1126925"/>
            <a:ext cx="2303700" cy="3072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42" name="Google Shape;442;p50"/>
          <p:cNvSpPr txBox="1"/>
          <p:nvPr/>
        </p:nvSpPr>
        <p:spPr>
          <a:xfrm>
            <a:off x="175500" y="141725"/>
            <a:ext cx="8793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glimpse of our school</a:t>
            </a:r>
            <a:endParaRPr sz="52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3" name="Google Shape;443;p50"/>
          <p:cNvSpPr txBox="1"/>
          <p:nvPr/>
        </p:nvSpPr>
        <p:spPr>
          <a:xfrm>
            <a:off x="1037775" y="4250550"/>
            <a:ext cx="1700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Lato"/>
                <a:ea typeface="Lato"/>
                <a:cs typeface="Lato"/>
                <a:sym typeface="Lato"/>
              </a:rPr>
              <a:t>Interior</a:t>
            </a:r>
            <a:endParaRPr sz="16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4" name="Google Shape;444;p50"/>
          <p:cNvSpPr txBox="1"/>
          <p:nvPr/>
        </p:nvSpPr>
        <p:spPr>
          <a:xfrm>
            <a:off x="5230700" y="4199525"/>
            <a:ext cx="188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Lato"/>
                <a:ea typeface="Lato"/>
                <a:cs typeface="Lato"/>
                <a:sym typeface="Lato"/>
              </a:rPr>
              <a:t>The Canteen Area</a:t>
            </a:r>
            <a:endParaRPr sz="1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5" name="Google Shape;44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0506" y="1223526"/>
            <a:ext cx="4548900" cy="287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725" y="1061450"/>
            <a:ext cx="3458100" cy="329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51" name="Google Shape;451;p51"/>
          <p:cNvSpPr txBox="1"/>
          <p:nvPr/>
        </p:nvSpPr>
        <p:spPr>
          <a:xfrm>
            <a:off x="531150" y="76250"/>
            <a:ext cx="8081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glimpse of our school</a:t>
            </a:r>
            <a:endParaRPr sz="52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p51"/>
          <p:cNvSpPr txBox="1"/>
          <p:nvPr/>
        </p:nvSpPr>
        <p:spPr>
          <a:xfrm>
            <a:off x="1040975" y="4441050"/>
            <a:ext cx="25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Our Computer Science Lab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3" name="Google Shape;453;p51"/>
          <p:cNvSpPr txBox="1"/>
          <p:nvPr/>
        </p:nvSpPr>
        <p:spPr>
          <a:xfrm>
            <a:off x="5952750" y="4441050"/>
            <a:ext cx="122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Auditorium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4" name="Google Shape;45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050" y="1172150"/>
            <a:ext cx="4099800" cy="307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2"/>
          <p:cNvSpPr txBox="1"/>
          <p:nvPr/>
        </p:nvSpPr>
        <p:spPr>
          <a:xfrm>
            <a:off x="448175" y="0"/>
            <a:ext cx="80817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glimpse of our school</a:t>
            </a:r>
            <a:endParaRPr sz="52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60" name="Google Shape;46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22011" y="1483723"/>
            <a:ext cx="3397200" cy="2547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61" name="Google Shape;46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526" y="1312250"/>
            <a:ext cx="3188400" cy="2391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62" name="Google Shape;462;p52"/>
          <p:cNvSpPr txBox="1"/>
          <p:nvPr/>
        </p:nvSpPr>
        <p:spPr>
          <a:xfrm>
            <a:off x="3566050" y="4335600"/>
            <a:ext cx="5950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Lato"/>
                <a:ea typeface="Lato"/>
                <a:cs typeface="Lato"/>
                <a:sym typeface="Lato"/>
              </a:rPr>
              <a:t>Students’ Art Work</a:t>
            </a:r>
            <a:endParaRPr sz="21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3"/>
          <p:cNvSpPr txBox="1"/>
          <p:nvPr/>
        </p:nvSpPr>
        <p:spPr>
          <a:xfrm>
            <a:off x="448175" y="0"/>
            <a:ext cx="80817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glimpse of our school</a:t>
            </a:r>
            <a:endParaRPr sz="52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68" name="Google Shape;46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463" y="1357550"/>
            <a:ext cx="3147900" cy="2361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69" name="Google Shape;469;p53"/>
          <p:cNvSpPr txBox="1"/>
          <p:nvPr/>
        </p:nvSpPr>
        <p:spPr>
          <a:xfrm>
            <a:off x="3876475" y="4245125"/>
            <a:ext cx="5950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Lato"/>
                <a:ea typeface="Lato"/>
                <a:cs typeface="Lato"/>
                <a:sym typeface="Lato"/>
              </a:rPr>
              <a:t>More art </a:t>
            </a:r>
            <a:endParaRPr sz="21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70" name="Google Shape;47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225" y="1218150"/>
            <a:ext cx="3609300" cy="270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4"/>
          <p:cNvSpPr txBox="1">
            <a:spLocks noGrp="1"/>
          </p:cNvSpPr>
          <p:nvPr>
            <p:ph type="title"/>
          </p:nvPr>
        </p:nvSpPr>
        <p:spPr>
          <a:xfrm>
            <a:off x="720010" y="544032"/>
            <a:ext cx="7704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MODEL SCHOOLS IN ... A NUTSHELL</a:t>
            </a:r>
            <a:endParaRPr/>
          </a:p>
        </p:txBody>
      </p:sp>
      <p:sp>
        <p:nvSpPr>
          <p:cNvPr id="476" name="Google Shape;476;p54"/>
          <p:cNvSpPr txBox="1">
            <a:spLocks noGrp="1"/>
          </p:cNvSpPr>
          <p:nvPr>
            <p:ph type="subTitle" idx="1"/>
          </p:nvPr>
        </p:nvSpPr>
        <p:spPr>
          <a:xfrm>
            <a:off x="1241850" y="1283125"/>
            <a:ext cx="7619700" cy="3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    -</a:t>
            </a:r>
            <a:r>
              <a:rPr lang="en">
                <a:solidFill>
                  <a:schemeClr val="accent5"/>
                </a:solidFill>
              </a:rPr>
              <a:t>What is the purpose of model schools in general ?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Model schools are school units in all levels of education , where new teaching tools, educational approaches and teaching methods  are tested.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They offer students the chance to participate in research programs.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-How do l join this high school ?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To join the Model General High Schools, you need to pass through strict exams in which you are tested on knowledge you have gained throughout the previous school years.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Like in every other school, at the end of the school year (late May), all students take exams to advance to the next grade.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77" name="Google Shape;477;p54"/>
          <p:cNvGrpSpPr/>
          <p:nvPr/>
        </p:nvGrpSpPr>
        <p:grpSpPr>
          <a:xfrm>
            <a:off x="296312" y="3528383"/>
            <a:ext cx="1093067" cy="1615117"/>
            <a:chOff x="297687" y="2571733"/>
            <a:chExt cx="1093067" cy="1615117"/>
          </a:xfrm>
        </p:grpSpPr>
        <p:sp>
          <p:nvSpPr>
            <p:cNvPr id="478" name="Google Shape;478;p54"/>
            <p:cNvSpPr/>
            <p:nvPr/>
          </p:nvSpPr>
          <p:spPr>
            <a:xfrm rot="10800000">
              <a:off x="297687" y="3640226"/>
              <a:ext cx="1093067" cy="546624"/>
            </a:xfrm>
            <a:custGeom>
              <a:avLst/>
              <a:gdLst/>
              <a:ahLst/>
              <a:cxnLst/>
              <a:rect l="l" t="t" r="r" b="b"/>
              <a:pathLst>
                <a:path w="14970" h="7486" extrusionOk="0">
                  <a:moveTo>
                    <a:pt x="1" y="1"/>
                  </a:moveTo>
                  <a:cubicBezTo>
                    <a:pt x="1" y="4146"/>
                    <a:pt x="3340" y="7485"/>
                    <a:pt x="7485" y="7485"/>
                  </a:cubicBezTo>
                  <a:cubicBezTo>
                    <a:pt x="11630" y="7485"/>
                    <a:pt x="14970" y="4146"/>
                    <a:pt x="14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54"/>
            <p:cNvSpPr/>
            <p:nvPr/>
          </p:nvSpPr>
          <p:spPr>
            <a:xfrm rot="10800000">
              <a:off x="297687" y="3321354"/>
              <a:ext cx="1093067" cy="546624"/>
            </a:xfrm>
            <a:custGeom>
              <a:avLst/>
              <a:gdLst/>
              <a:ahLst/>
              <a:cxnLst/>
              <a:rect l="l" t="t" r="r" b="b"/>
              <a:pathLst>
                <a:path w="14970" h="7486" extrusionOk="0">
                  <a:moveTo>
                    <a:pt x="1" y="1"/>
                  </a:moveTo>
                  <a:cubicBezTo>
                    <a:pt x="1" y="4146"/>
                    <a:pt x="3340" y="7485"/>
                    <a:pt x="7485" y="7485"/>
                  </a:cubicBezTo>
                  <a:cubicBezTo>
                    <a:pt x="11630" y="7485"/>
                    <a:pt x="14970" y="4146"/>
                    <a:pt x="14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54"/>
            <p:cNvSpPr/>
            <p:nvPr/>
          </p:nvSpPr>
          <p:spPr>
            <a:xfrm rot="-5400000">
              <a:off x="514976" y="2571733"/>
              <a:ext cx="658501" cy="65850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54"/>
          <p:cNvGrpSpPr/>
          <p:nvPr/>
        </p:nvGrpSpPr>
        <p:grpSpPr>
          <a:xfrm rot="5400000" flipH="1">
            <a:off x="7818542" y="458821"/>
            <a:ext cx="1210896" cy="875124"/>
            <a:chOff x="4338287" y="332320"/>
            <a:chExt cx="1134117" cy="819558"/>
          </a:xfrm>
        </p:grpSpPr>
        <p:grpSp>
          <p:nvGrpSpPr>
            <p:cNvPr id="482" name="Google Shape;482;p54"/>
            <p:cNvGrpSpPr/>
            <p:nvPr/>
          </p:nvGrpSpPr>
          <p:grpSpPr>
            <a:xfrm>
              <a:off x="4807062" y="332320"/>
              <a:ext cx="665342" cy="819558"/>
              <a:chOff x="2496300" y="332320"/>
              <a:chExt cx="665342" cy="819558"/>
            </a:xfrm>
          </p:grpSpPr>
          <p:sp>
            <p:nvSpPr>
              <p:cNvPr id="483" name="Google Shape;483;p54"/>
              <p:cNvSpPr/>
              <p:nvPr/>
            </p:nvSpPr>
            <p:spPr>
              <a:xfrm>
                <a:off x="2750795" y="332320"/>
                <a:ext cx="410847" cy="819558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14965" extrusionOk="0">
                    <a:moveTo>
                      <a:pt x="0" y="0"/>
                    </a:moveTo>
                    <a:lnTo>
                      <a:pt x="0" y="14964"/>
                    </a:lnTo>
                    <a:cubicBezTo>
                      <a:pt x="4141" y="14964"/>
                      <a:pt x="7502" y="11625"/>
                      <a:pt x="7502" y="7484"/>
                    </a:cubicBezTo>
                    <a:cubicBezTo>
                      <a:pt x="7502" y="3339"/>
                      <a:pt x="414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54"/>
              <p:cNvSpPr/>
              <p:nvPr/>
            </p:nvSpPr>
            <p:spPr>
              <a:xfrm>
                <a:off x="2496300" y="486763"/>
                <a:ext cx="509698" cy="510629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9324" extrusionOk="0">
                    <a:moveTo>
                      <a:pt x="4647" y="1"/>
                    </a:moveTo>
                    <a:cubicBezTo>
                      <a:pt x="2076" y="1"/>
                      <a:pt x="1" y="2093"/>
                      <a:pt x="1" y="4664"/>
                    </a:cubicBezTo>
                    <a:cubicBezTo>
                      <a:pt x="1" y="7236"/>
                      <a:pt x="2076" y="9324"/>
                      <a:pt x="4647" y="9324"/>
                    </a:cubicBezTo>
                    <a:cubicBezTo>
                      <a:pt x="7237" y="9324"/>
                      <a:pt x="9307" y="7236"/>
                      <a:pt x="9307" y="4664"/>
                    </a:cubicBezTo>
                    <a:cubicBezTo>
                      <a:pt x="9307" y="2093"/>
                      <a:pt x="7237" y="1"/>
                      <a:pt x="46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5" name="Google Shape;485;p54"/>
            <p:cNvGrpSpPr/>
            <p:nvPr/>
          </p:nvGrpSpPr>
          <p:grpSpPr>
            <a:xfrm>
              <a:off x="4338287" y="332320"/>
              <a:ext cx="665342" cy="819558"/>
              <a:chOff x="1427225" y="332320"/>
              <a:chExt cx="665342" cy="819558"/>
            </a:xfrm>
          </p:grpSpPr>
          <p:sp>
            <p:nvSpPr>
              <p:cNvPr id="486" name="Google Shape;486;p54"/>
              <p:cNvSpPr/>
              <p:nvPr/>
            </p:nvSpPr>
            <p:spPr>
              <a:xfrm>
                <a:off x="1682651" y="332320"/>
                <a:ext cx="409916" cy="819558"/>
              </a:xfrm>
              <a:custGeom>
                <a:avLst/>
                <a:gdLst/>
                <a:ahLst/>
                <a:cxnLst/>
                <a:rect l="l" t="t" r="r" b="b"/>
                <a:pathLst>
                  <a:path w="7485" h="14965" extrusionOk="0">
                    <a:moveTo>
                      <a:pt x="1" y="0"/>
                    </a:moveTo>
                    <a:lnTo>
                      <a:pt x="1" y="14964"/>
                    </a:lnTo>
                    <a:cubicBezTo>
                      <a:pt x="4124" y="14964"/>
                      <a:pt x="7485" y="11625"/>
                      <a:pt x="7485" y="7484"/>
                    </a:cubicBezTo>
                    <a:cubicBezTo>
                      <a:pt x="7485" y="3339"/>
                      <a:pt x="4124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54"/>
              <p:cNvSpPr/>
              <p:nvPr/>
            </p:nvSpPr>
            <p:spPr>
              <a:xfrm>
                <a:off x="1427225" y="486763"/>
                <a:ext cx="509698" cy="510629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9324" extrusionOk="0">
                    <a:moveTo>
                      <a:pt x="4665" y="1"/>
                    </a:moveTo>
                    <a:cubicBezTo>
                      <a:pt x="2093" y="1"/>
                      <a:pt x="1" y="2093"/>
                      <a:pt x="1" y="4664"/>
                    </a:cubicBezTo>
                    <a:cubicBezTo>
                      <a:pt x="1" y="7236"/>
                      <a:pt x="2093" y="9324"/>
                      <a:pt x="4665" y="9324"/>
                    </a:cubicBezTo>
                    <a:cubicBezTo>
                      <a:pt x="7237" y="9324"/>
                      <a:pt x="9307" y="7236"/>
                      <a:pt x="9307" y="4664"/>
                    </a:cubicBezTo>
                    <a:cubicBezTo>
                      <a:pt x="9307" y="2093"/>
                      <a:pt x="7237" y="1"/>
                      <a:pt x="46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8" name="Google Shape;488;p54"/>
          <p:cNvSpPr txBox="1"/>
          <p:nvPr/>
        </p:nvSpPr>
        <p:spPr>
          <a:xfrm>
            <a:off x="2540025" y="4221075"/>
            <a:ext cx="2192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/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>
                <a:latin typeface="Lato"/>
                <a:ea typeface="Lato"/>
                <a:cs typeface="Lato"/>
                <a:sym typeface="Lato"/>
              </a:rPr>
              <a:t/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>
                <a:latin typeface="Lato"/>
                <a:ea typeface="Lato"/>
                <a:cs typeface="Lato"/>
                <a:sym typeface="Lato"/>
              </a:rPr>
              <a:t/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>
                <a:latin typeface="Lato"/>
                <a:ea typeface="Lato"/>
                <a:cs typeface="Lato"/>
                <a:sym typeface="Lato"/>
              </a:rPr>
              <a:t/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>
                <a:latin typeface="Lato"/>
                <a:ea typeface="Lato"/>
                <a:cs typeface="Lato"/>
                <a:sym typeface="Lato"/>
              </a:rPr>
              <a:t/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5"/>
          <p:cNvSpPr txBox="1">
            <a:spLocks noGrp="1"/>
          </p:cNvSpPr>
          <p:nvPr>
            <p:ph type="title"/>
          </p:nvPr>
        </p:nvSpPr>
        <p:spPr>
          <a:xfrm>
            <a:off x="545975" y="1841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After-School Clubs</a:t>
            </a:r>
            <a:endParaRPr/>
          </a:p>
        </p:txBody>
      </p:sp>
      <p:grpSp>
        <p:nvGrpSpPr>
          <p:cNvPr id="494" name="Google Shape;494;p55"/>
          <p:cNvGrpSpPr/>
          <p:nvPr/>
        </p:nvGrpSpPr>
        <p:grpSpPr>
          <a:xfrm>
            <a:off x="5998704" y="1770849"/>
            <a:ext cx="350431" cy="339887"/>
            <a:chOff x="3270675" y="841800"/>
            <a:chExt cx="497700" cy="482725"/>
          </a:xfrm>
        </p:grpSpPr>
        <p:sp>
          <p:nvSpPr>
            <p:cNvPr id="495" name="Google Shape;495;p55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55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55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" name="Google Shape;498;p55"/>
          <p:cNvGrpSpPr/>
          <p:nvPr/>
        </p:nvGrpSpPr>
        <p:grpSpPr>
          <a:xfrm>
            <a:off x="2800479" y="1771155"/>
            <a:ext cx="339200" cy="339271"/>
            <a:chOff x="5049725" y="2027900"/>
            <a:chExt cx="481750" cy="481850"/>
          </a:xfrm>
        </p:grpSpPr>
        <p:sp>
          <p:nvSpPr>
            <p:cNvPr id="499" name="Google Shape;499;p55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55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55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55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55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5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5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55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7" name="Google Shape;507;p55"/>
          <p:cNvGrpSpPr/>
          <p:nvPr/>
        </p:nvGrpSpPr>
        <p:grpSpPr>
          <a:xfrm flipH="1">
            <a:off x="7997344" y="334717"/>
            <a:ext cx="853323" cy="1051142"/>
            <a:chOff x="713107" y="470967"/>
            <a:chExt cx="853323" cy="1051142"/>
          </a:xfrm>
        </p:grpSpPr>
        <p:sp>
          <p:nvSpPr>
            <p:cNvPr id="508" name="Google Shape;508;p55"/>
            <p:cNvSpPr/>
            <p:nvPr/>
          </p:nvSpPr>
          <p:spPr>
            <a:xfrm>
              <a:off x="1039508" y="470967"/>
              <a:ext cx="526922" cy="1051142"/>
            </a:xfrm>
            <a:custGeom>
              <a:avLst/>
              <a:gdLst/>
              <a:ahLst/>
              <a:cxnLst/>
              <a:rect l="l" t="t" r="r" b="b"/>
              <a:pathLst>
                <a:path w="7502" h="14965" extrusionOk="0">
                  <a:moveTo>
                    <a:pt x="0" y="0"/>
                  </a:moveTo>
                  <a:lnTo>
                    <a:pt x="0" y="14964"/>
                  </a:lnTo>
                  <a:cubicBezTo>
                    <a:pt x="4141" y="14964"/>
                    <a:pt x="7502" y="11625"/>
                    <a:pt x="7502" y="7484"/>
                  </a:cubicBezTo>
                  <a:cubicBezTo>
                    <a:pt x="7502" y="3339"/>
                    <a:pt x="414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55"/>
            <p:cNvSpPr/>
            <p:nvPr/>
          </p:nvSpPr>
          <p:spPr>
            <a:xfrm>
              <a:off x="713107" y="669082"/>
              <a:ext cx="653700" cy="654918"/>
            </a:xfrm>
            <a:custGeom>
              <a:avLst/>
              <a:gdLst/>
              <a:ahLst/>
              <a:cxnLst/>
              <a:rect l="l" t="t" r="r" b="b"/>
              <a:pathLst>
                <a:path w="9307" h="9324" extrusionOk="0">
                  <a:moveTo>
                    <a:pt x="4647" y="1"/>
                  </a:moveTo>
                  <a:cubicBezTo>
                    <a:pt x="2076" y="1"/>
                    <a:pt x="1" y="2093"/>
                    <a:pt x="1" y="4664"/>
                  </a:cubicBezTo>
                  <a:cubicBezTo>
                    <a:pt x="1" y="7236"/>
                    <a:pt x="2076" y="9324"/>
                    <a:pt x="4647" y="9324"/>
                  </a:cubicBezTo>
                  <a:cubicBezTo>
                    <a:pt x="7237" y="9324"/>
                    <a:pt x="9307" y="7236"/>
                    <a:pt x="9307" y="4664"/>
                  </a:cubicBezTo>
                  <a:cubicBezTo>
                    <a:pt x="9307" y="2093"/>
                    <a:pt x="7237" y="1"/>
                    <a:pt x="4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0" name="Google Shape;510;p55"/>
          <p:cNvSpPr txBox="1"/>
          <p:nvPr/>
        </p:nvSpPr>
        <p:spPr>
          <a:xfrm>
            <a:off x="2832075" y="1034775"/>
            <a:ext cx="6018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-What can you do in after-school clubs?</a:t>
            </a:r>
            <a:endParaRPr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Clubs cover a wide variety of subjects and activities, from learning poetry, movie making to science and robotics.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1" name="Google Shape;511;p55"/>
          <p:cNvSpPr txBox="1"/>
          <p:nvPr/>
        </p:nvSpPr>
        <p:spPr>
          <a:xfrm>
            <a:off x="2790375" y="2072525"/>
            <a:ext cx="60603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-What do they have to offer?</a:t>
            </a:r>
            <a:endParaRPr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These clubs are a great way to learn more about a subject you may be interested in.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Students acquire knowledge through engaging ways of teaching, a notable example is being taught about the wildlife and gardening whilst being in nature.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It is a way of socializing since participants get to know, students from other grades.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2" name="Google Shape;51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915699"/>
            <a:ext cx="2485500" cy="3821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6"/>
          <p:cNvSpPr txBox="1">
            <a:spLocks noGrp="1"/>
          </p:cNvSpPr>
          <p:nvPr>
            <p:ph type="ctrTitle"/>
          </p:nvPr>
        </p:nvSpPr>
        <p:spPr>
          <a:xfrm flipH="1">
            <a:off x="2390400" y="94544"/>
            <a:ext cx="43632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000">
                <a:solidFill>
                  <a:schemeClr val="dk1"/>
                </a:solidFill>
              </a:rPr>
              <a:t>Thanks</a:t>
            </a:r>
            <a:r>
              <a:rPr lang="en" sz="7000"/>
              <a:t>!</a:t>
            </a:r>
            <a:endParaRPr sz="7000"/>
          </a:p>
        </p:txBody>
      </p:sp>
      <p:sp>
        <p:nvSpPr>
          <p:cNvPr id="518" name="Google Shape;518;p56"/>
          <p:cNvSpPr/>
          <p:nvPr/>
        </p:nvSpPr>
        <p:spPr>
          <a:xfrm rot="5400000" flipH="1">
            <a:off x="1141755" y="211300"/>
            <a:ext cx="758100" cy="758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6"/>
          <p:cNvSpPr/>
          <p:nvPr/>
        </p:nvSpPr>
        <p:spPr>
          <a:xfrm flipH="1">
            <a:off x="619136" y="2618000"/>
            <a:ext cx="713400" cy="7134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0" name="Google Shape;520;p56"/>
          <p:cNvGrpSpPr/>
          <p:nvPr/>
        </p:nvGrpSpPr>
        <p:grpSpPr>
          <a:xfrm>
            <a:off x="7990774" y="2155028"/>
            <a:ext cx="937595" cy="761228"/>
            <a:chOff x="2699874" y="1037953"/>
            <a:chExt cx="937595" cy="761228"/>
          </a:xfrm>
        </p:grpSpPr>
        <p:sp>
          <p:nvSpPr>
            <p:cNvPr id="521" name="Google Shape;521;p56"/>
            <p:cNvSpPr/>
            <p:nvPr/>
          </p:nvSpPr>
          <p:spPr>
            <a:xfrm rot="-5400000">
              <a:off x="2933643" y="804184"/>
              <a:ext cx="470057" cy="937595"/>
            </a:xfrm>
            <a:custGeom>
              <a:avLst/>
              <a:gdLst/>
              <a:ahLst/>
              <a:cxnLst/>
              <a:rect l="l" t="t" r="r" b="b"/>
              <a:pathLst>
                <a:path w="7502" h="14965" extrusionOk="0">
                  <a:moveTo>
                    <a:pt x="0" y="0"/>
                  </a:moveTo>
                  <a:lnTo>
                    <a:pt x="0" y="14964"/>
                  </a:lnTo>
                  <a:cubicBezTo>
                    <a:pt x="4141" y="14964"/>
                    <a:pt x="7502" y="11625"/>
                    <a:pt x="7502" y="7484"/>
                  </a:cubicBezTo>
                  <a:cubicBezTo>
                    <a:pt x="7502" y="3339"/>
                    <a:pt x="414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56"/>
            <p:cNvSpPr/>
            <p:nvPr/>
          </p:nvSpPr>
          <p:spPr>
            <a:xfrm rot="-5400000">
              <a:off x="2877070" y="1215518"/>
              <a:ext cx="583153" cy="584172"/>
            </a:xfrm>
            <a:custGeom>
              <a:avLst/>
              <a:gdLst/>
              <a:ahLst/>
              <a:cxnLst/>
              <a:rect l="l" t="t" r="r" b="b"/>
              <a:pathLst>
                <a:path w="9307" h="9324" extrusionOk="0">
                  <a:moveTo>
                    <a:pt x="4647" y="1"/>
                  </a:moveTo>
                  <a:cubicBezTo>
                    <a:pt x="2076" y="1"/>
                    <a:pt x="1" y="2093"/>
                    <a:pt x="1" y="4664"/>
                  </a:cubicBezTo>
                  <a:cubicBezTo>
                    <a:pt x="1" y="7236"/>
                    <a:pt x="2076" y="9324"/>
                    <a:pt x="4647" y="9324"/>
                  </a:cubicBezTo>
                  <a:cubicBezTo>
                    <a:pt x="7237" y="9324"/>
                    <a:pt x="9307" y="7236"/>
                    <a:pt x="9307" y="4664"/>
                  </a:cubicBezTo>
                  <a:cubicBezTo>
                    <a:pt x="9307" y="2093"/>
                    <a:pt x="7237" y="1"/>
                    <a:pt x="4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3" name="Google Shape;523;p56"/>
          <p:cNvGrpSpPr/>
          <p:nvPr/>
        </p:nvGrpSpPr>
        <p:grpSpPr>
          <a:xfrm>
            <a:off x="7990774" y="2617996"/>
            <a:ext cx="937595" cy="761226"/>
            <a:chOff x="2699874" y="2261096"/>
            <a:chExt cx="937595" cy="761226"/>
          </a:xfrm>
        </p:grpSpPr>
        <p:sp>
          <p:nvSpPr>
            <p:cNvPr id="524" name="Google Shape;524;p56"/>
            <p:cNvSpPr/>
            <p:nvPr/>
          </p:nvSpPr>
          <p:spPr>
            <a:xfrm rot="-5400000">
              <a:off x="2934176" y="2026794"/>
              <a:ext cx="468991" cy="937595"/>
            </a:xfrm>
            <a:custGeom>
              <a:avLst/>
              <a:gdLst/>
              <a:ahLst/>
              <a:cxnLst/>
              <a:rect l="l" t="t" r="r" b="b"/>
              <a:pathLst>
                <a:path w="7485" h="14965" extrusionOk="0">
                  <a:moveTo>
                    <a:pt x="1" y="0"/>
                  </a:moveTo>
                  <a:lnTo>
                    <a:pt x="1" y="14964"/>
                  </a:lnTo>
                  <a:cubicBezTo>
                    <a:pt x="4124" y="14964"/>
                    <a:pt x="7485" y="11625"/>
                    <a:pt x="7485" y="7484"/>
                  </a:cubicBezTo>
                  <a:cubicBezTo>
                    <a:pt x="7485" y="3339"/>
                    <a:pt x="4124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56"/>
            <p:cNvSpPr/>
            <p:nvPr/>
          </p:nvSpPr>
          <p:spPr>
            <a:xfrm rot="-5400000">
              <a:off x="2877070" y="2438660"/>
              <a:ext cx="583153" cy="584172"/>
            </a:xfrm>
            <a:custGeom>
              <a:avLst/>
              <a:gdLst/>
              <a:ahLst/>
              <a:cxnLst/>
              <a:rect l="l" t="t" r="r" b="b"/>
              <a:pathLst>
                <a:path w="9307" h="9324" extrusionOk="0">
                  <a:moveTo>
                    <a:pt x="4665" y="1"/>
                  </a:moveTo>
                  <a:cubicBezTo>
                    <a:pt x="2093" y="1"/>
                    <a:pt x="1" y="2093"/>
                    <a:pt x="1" y="4664"/>
                  </a:cubicBezTo>
                  <a:cubicBezTo>
                    <a:pt x="1" y="7236"/>
                    <a:pt x="2093" y="9324"/>
                    <a:pt x="4665" y="9324"/>
                  </a:cubicBezTo>
                  <a:cubicBezTo>
                    <a:pt x="7237" y="9324"/>
                    <a:pt x="9307" y="7236"/>
                    <a:pt x="9307" y="4664"/>
                  </a:cubicBezTo>
                  <a:cubicBezTo>
                    <a:pt x="9307" y="2093"/>
                    <a:pt x="7237" y="1"/>
                    <a:pt x="46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6" name="Google Shape;526;p56"/>
          <p:cNvSpPr txBox="1"/>
          <p:nvPr/>
        </p:nvSpPr>
        <p:spPr>
          <a:xfrm>
            <a:off x="3089700" y="4214800"/>
            <a:ext cx="296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527" name="Google Shape;527;p56"/>
          <p:cNvSpPr/>
          <p:nvPr/>
        </p:nvSpPr>
        <p:spPr>
          <a:xfrm>
            <a:off x="4366700" y="3379225"/>
            <a:ext cx="3228000" cy="6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8" name="Google Shape;52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4700" y="3795200"/>
            <a:ext cx="1152300" cy="11523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 Oils: Extraction Methods by Slidesgo">
  <a:themeElements>
    <a:clrScheme name="Simple Light">
      <a:dk1>
        <a:srgbClr val="1F191A"/>
      </a:dk1>
      <a:lt1>
        <a:srgbClr val="F1EAE5"/>
      </a:lt1>
      <a:dk2>
        <a:srgbClr val="6E7B59"/>
      </a:dk2>
      <a:lt2>
        <a:srgbClr val="9CA589"/>
      </a:lt2>
      <a:accent1>
        <a:srgbClr val="DCB364"/>
      </a:accent1>
      <a:accent2>
        <a:srgbClr val="C59642"/>
      </a:accent2>
      <a:accent3>
        <a:srgbClr val="ECDCCD"/>
      </a:accent3>
      <a:accent4>
        <a:srgbClr val="D3AF92"/>
      </a:accent4>
      <a:accent5>
        <a:srgbClr val="AF5C46"/>
      </a:accent5>
      <a:accent6>
        <a:srgbClr val="FFFFFF"/>
      </a:accent6>
      <a:hlink>
        <a:srgbClr val="1F191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Προβολή στην οθόνη (16:9)</PresentationFormat>
  <Paragraphs>37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9" baseType="lpstr">
      <vt:lpstr>Arial</vt:lpstr>
      <vt:lpstr>Poppins</vt:lpstr>
      <vt:lpstr>Lato</vt:lpstr>
      <vt:lpstr>Roboto</vt:lpstr>
      <vt:lpstr>Anton</vt:lpstr>
      <vt:lpstr>Livvic</vt:lpstr>
      <vt:lpstr>Roboto Condensed Light</vt:lpstr>
      <vt:lpstr>Itim</vt:lpstr>
      <vt:lpstr>Simple Light</vt:lpstr>
      <vt:lpstr>Essential Oils: Extraction Methods by Slidesgo</vt:lpstr>
      <vt:lpstr>Model General Highschool of Heraklion</vt:lpstr>
      <vt:lpstr>A glimpse of our school</vt:lpstr>
      <vt:lpstr>Διαφάνεια 3</vt:lpstr>
      <vt:lpstr>Διαφάνεια 4</vt:lpstr>
      <vt:lpstr>Διαφάνεια 5</vt:lpstr>
      <vt:lpstr>Διαφάνεια 6</vt:lpstr>
      <vt:lpstr>MODEL SCHOOLS IN ... A NUTSHELL</vt:lpstr>
      <vt:lpstr>After-School Clubs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General Highschool of Heraklion</dc:title>
  <dc:creator>Turbo-X</dc:creator>
  <cp:lastModifiedBy>Χρήστης των Windows</cp:lastModifiedBy>
  <cp:revision>1</cp:revision>
  <dcterms:modified xsi:type="dcterms:W3CDTF">2024-05-06T04:10:38Z</dcterms:modified>
</cp:coreProperties>
</file>