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6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Manjari" charset="0"/>
      <p:regular r:id="rId25"/>
      <p:bold r:id="rId26"/>
    </p:embeddedFont>
    <p:embeddedFont>
      <p:font typeface="Hammersmith One" charset="0"/>
      <p:regular r:id="rId27"/>
    </p:embeddedFont>
    <p:embeddedFont>
      <p:font typeface="Ubuntu" pitchFamily="3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A5B8C581-4462-49E5-843F-E7108D7551F2}">
  <a:tblStyle styleId="{A5B8C581-4462-49E5-843F-E7108D7551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BF5BBAB-9DC0-4E30-98F7-4FF73D3AEDCA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BC37D01-78E8-4C73-8AF2-462DD2ED1610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CF3"/>
          </a:solidFill>
        </a:fill>
      </a:tcStyle>
    </a:wholeTbl>
    <a:band1H>
      <a:tcTxStyle/>
      <a:tcStyle>
        <a:tcBdr/>
        <a:fill>
          <a:solidFill>
            <a:srgbClr val="CBD7E6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D7E6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EB2FC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EB2FC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5EB2FC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5EB2FC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335A7C5-5DE7-4C03-82F5-05A38021C328}" styleName="Table_3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7E8"/>
          </a:solidFill>
        </a:fill>
      </a:tcStyle>
    </a:wholeTbl>
    <a:band1H>
      <a:tcTxStyle/>
      <a:tcStyle>
        <a:tcBdr/>
        <a:fill>
          <a:solidFill>
            <a:srgbClr val="CECB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ECB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EC3A3B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EC3A3B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C3A3B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EC3A3B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73E8E8A-C05F-4A38-BEFC-7E7DCF8C3EDF}" styleName="Table_4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F0ED"/>
          </a:solidFill>
        </a:fill>
      </a:tcStyle>
    </a:wholeTbl>
    <a:band1H>
      <a:tcTxStyle/>
      <a:tcStyle>
        <a:tcBdr/>
        <a:fill>
          <a:solidFill>
            <a:srgbClr val="CADF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F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69E78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69E78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69E78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69E78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38278B4-20CA-4C09-92C6-DD1667AB8055}" styleName="Table_5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EFE6"/>
          </a:solidFill>
        </a:fill>
      </a:tcStyle>
    </a:wholeTbl>
    <a:band1H>
      <a:tcTxStyle/>
      <a:tcStyle>
        <a:tcBdr/>
        <a:fill>
          <a:solidFill>
            <a:srgbClr val="FADE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ADE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949E7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949E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949E7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10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3" name="Google Shape;20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Google Shape;2069;g2861f13b80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0" name="Google Shape;2070;g2861f13b80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c6a01074ef_0_179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c6a01074ef_0_179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Google Shape;2083;gc6a01074ef_0_18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4" name="Google Shape;2084;gc6a01074ef_0_18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Google Shape;2090;gc6a01074ef_0_18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1" name="Google Shape;2091;gc6a01074ef_0_18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gc6a01074ef_0_18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8" name="Google Shape;2098;gc6a01074ef_0_18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Google Shape;2106;gc6a01074ef_0_18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7" name="Google Shape;2107;gc6a01074ef_0_18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gc6a01074ef_0_18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6" name="Google Shape;2116;gc6a01074ef_0_18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gc6a01074ef_0_18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2" name="Google Shape;2122;gc6a01074ef_0_18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g10363c24d96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1" name="Google Shape;2131;g10363c24d96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c6a01074ef_0_179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c6a01074ef_0_179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gc72ba98ae8_1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9" name="Google Shape;2019;gc72ba98ae8_1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gc72ba98ae8_1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8" name="Google Shape;2028;gc72ba98ae8_1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Google Shape;2033;gfbfe6ab361_1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4" name="Google Shape;2034;gfbfe6ab361_1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gc72ba98ae8_1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1" name="Google Shape;2041;gc72ba98ae8_1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7" name="Google Shape;2047;gc72ba98ae8_1_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8" name="Google Shape;2048;gc72ba98ae8_1_7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Google Shape;2054;gfbfe6ab361_1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5" name="Google Shape;2055;gfbfe6ab361_1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2861f13b809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2861f13b809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-1411582" y="-1157400"/>
            <a:ext cx="4436782" cy="3714342"/>
          </a:xfrm>
          <a:custGeom>
            <a:avLst/>
            <a:gdLst/>
            <a:ahLst/>
            <a:cxnLst/>
            <a:rect l="l" t="t" r="r" b="b"/>
            <a:pathLst>
              <a:path w="61178" h="52038" extrusionOk="0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062825" y="3370500"/>
            <a:ext cx="775608" cy="1012954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605425" y="342175"/>
            <a:ext cx="2052600" cy="2052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6412578" y="-640069"/>
            <a:ext cx="1962482" cy="1953284"/>
            <a:chOff x="386328" y="2672681"/>
            <a:chExt cx="1962482" cy="1953284"/>
          </a:xfrm>
        </p:grpSpPr>
        <p:sp>
          <p:nvSpPr>
            <p:cNvPr id="13" name="Google Shape;13;p2"/>
            <p:cNvSpPr/>
            <p:nvPr/>
          </p:nvSpPr>
          <p:spPr>
            <a:xfrm>
              <a:off x="602590" y="3031586"/>
              <a:ext cx="2321" cy="2364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6328" y="2672681"/>
              <a:ext cx="1962482" cy="1953284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5817" y="2846396"/>
              <a:ext cx="10401" cy="808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06269" y="2679600"/>
              <a:ext cx="308321" cy="260014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4642" y="2672681"/>
              <a:ext cx="309481" cy="266933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724131" y="2785411"/>
              <a:ext cx="117372" cy="69065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874810" y="2808447"/>
              <a:ext cx="6962" cy="131167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51868" y="3289279"/>
              <a:ext cx="2364" cy="4642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6292" y="3153513"/>
              <a:ext cx="88620" cy="55269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4963" y="2940732"/>
              <a:ext cx="308321" cy="353189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113335" y="2940732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522825" y="2940732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31197" y="2975243"/>
              <a:ext cx="308321" cy="317518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89766" y="3559565"/>
              <a:ext cx="8080" cy="10401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97897" y="3303075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06269" y="3303075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314642" y="3303075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724131" y="3301915"/>
              <a:ext cx="308321" cy="353189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132503" y="3301915"/>
              <a:ext cx="207109" cy="353189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5525" y="3644703"/>
              <a:ext cx="209386" cy="35202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4963" y="36447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113335" y="3644703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22825" y="36447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931197" y="36447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39569" y="3728681"/>
              <a:ext cx="6919" cy="10401"/>
            </a:xfrm>
            <a:custGeom>
              <a:avLst/>
              <a:gdLst/>
              <a:ahLst/>
              <a:cxnLst/>
              <a:rect l="l" t="t" r="r" b="b"/>
              <a:pathLst>
                <a:path w="161" h="242" extrusionOk="0">
                  <a:moveTo>
                    <a:pt x="81" y="1"/>
                  </a:moveTo>
                  <a:lnTo>
                    <a:pt x="0" y="161"/>
                  </a:lnTo>
                  <a:lnTo>
                    <a:pt x="134" y="241"/>
                  </a:lnTo>
                  <a:cubicBezTo>
                    <a:pt x="134" y="161"/>
                    <a:pt x="134" y="108"/>
                    <a:pt x="161" y="27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7897" y="4010528"/>
              <a:ext cx="308321" cy="314080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906269" y="401052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314642" y="4010528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724131" y="401052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132503" y="4095623"/>
              <a:ext cx="84021" cy="52948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90153" y="4437294"/>
              <a:ext cx="123131" cy="73663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5642" y="4352156"/>
              <a:ext cx="6962" cy="139247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113335" y="4352156"/>
              <a:ext cx="309481" cy="273810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22825" y="4352156"/>
              <a:ext cx="308321" cy="26577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931197" y="4437294"/>
              <a:ext cx="13839" cy="10401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2"/>
          <p:cNvSpPr/>
          <p:nvPr/>
        </p:nvSpPr>
        <p:spPr>
          <a:xfrm>
            <a:off x="-125" y="4599425"/>
            <a:ext cx="9144321" cy="595550"/>
          </a:xfrm>
          <a:custGeom>
            <a:avLst/>
            <a:gdLst/>
            <a:ahLst/>
            <a:cxnLst/>
            <a:rect l="l" t="t" r="r" b="b"/>
            <a:pathLst>
              <a:path w="287196" h="23822" extrusionOk="0">
                <a:moveTo>
                  <a:pt x="1" y="0"/>
                </a:moveTo>
                <a:lnTo>
                  <a:pt x="1" y="23822"/>
                </a:lnTo>
                <a:lnTo>
                  <a:pt x="287196" y="23822"/>
                </a:lnTo>
                <a:lnTo>
                  <a:pt x="28719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ctrTitle"/>
          </p:nvPr>
        </p:nvSpPr>
        <p:spPr>
          <a:xfrm>
            <a:off x="1283094" y="1290750"/>
            <a:ext cx="657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500" b="1">
                <a:solidFill>
                  <a:srgbClr val="80686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0" name="Google Shape;50;p2"/>
          <p:cNvSpPr txBox="1">
            <a:spLocks noGrp="1"/>
          </p:cNvSpPr>
          <p:nvPr>
            <p:ph type="subTitle" idx="1"/>
          </p:nvPr>
        </p:nvSpPr>
        <p:spPr>
          <a:xfrm>
            <a:off x="1283100" y="3394625"/>
            <a:ext cx="6577800" cy="4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latin typeface="Manjari"/>
                <a:ea typeface="Manjari"/>
                <a:cs typeface="Manjari"/>
                <a:sym typeface="Manja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32_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2"/>
          <p:cNvSpPr/>
          <p:nvPr/>
        </p:nvSpPr>
        <p:spPr>
          <a:xfrm rot="-1690000">
            <a:off x="4770052" y="3432202"/>
            <a:ext cx="4311133" cy="2652327"/>
          </a:xfrm>
          <a:custGeom>
            <a:avLst/>
            <a:gdLst/>
            <a:ahLst/>
            <a:cxnLst/>
            <a:rect l="l" t="t" r="r" b="b"/>
            <a:pathLst>
              <a:path w="59643" h="36694" extrusionOk="0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2"/>
          <p:cNvSpPr/>
          <p:nvPr/>
        </p:nvSpPr>
        <p:spPr>
          <a:xfrm rot="-8976185">
            <a:off x="-892229" y="695729"/>
            <a:ext cx="3210901" cy="3197587"/>
          </a:xfrm>
          <a:custGeom>
            <a:avLst/>
            <a:gdLst/>
            <a:ahLst/>
            <a:cxnLst/>
            <a:rect l="l" t="t" r="r" b="b"/>
            <a:pathLst>
              <a:path w="48235" h="48035" extrusionOk="0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22"/>
          <p:cNvGrpSpPr/>
          <p:nvPr/>
        </p:nvGrpSpPr>
        <p:grpSpPr>
          <a:xfrm>
            <a:off x="5420243" y="-954594"/>
            <a:ext cx="2270935" cy="2260334"/>
            <a:chOff x="6762468" y="1386456"/>
            <a:chExt cx="2270935" cy="2260334"/>
          </a:xfrm>
        </p:grpSpPr>
        <p:sp>
          <p:nvSpPr>
            <p:cNvPr id="504" name="Google Shape;504;p22"/>
            <p:cNvSpPr/>
            <p:nvPr/>
          </p:nvSpPr>
          <p:spPr>
            <a:xfrm>
              <a:off x="6762468" y="1386456"/>
              <a:ext cx="2270935" cy="2260292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2"/>
            <p:cNvSpPr/>
            <p:nvPr/>
          </p:nvSpPr>
          <p:spPr>
            <a:xfrm>
              <a:off x="7236329" y="1587480"/>
              <a:ext cx="12035" cy="935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2"/>
            <p:cNvSpPr/>
            <p:nvPr/>
          </p:nvSpPr>
          <p:spPr>
            <a:xfrm>
              <a:off x="7364144" y="1394464"/>
              <a:ext cx="356781" cy="300882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7836713" y="1386456"/>
              <a:ext cx="358124" cy="308889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2"/>
            <p:cNvSpPr/>
            <p:nvPr/>
          </p:nvSpPr>
          <p:spPr>
            <a:xfrm>
              <a:off x="8310574" y="1516908"/>
              <a:ext cx="135819" cy="79920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2"/>
            <p:cNvSpPr/>
            <p:nvPr/>
          </p:nvSpPr>
          <p:spPr>
            <a:xfrm>
              <a:off x="8484940" y="1543565"/>
              <a:ext cx="8057" cy="151784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2"/>
            <p:cNvSpPr/>
            <p:nvPr/>
          </p:nvSpPr>
          <p:spPr>
            <a:xfrm>
              <a:off x="6838311" y="2099984"/>
              <a:ext cx="2735" cy="537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2"/>
            <p:cNvSpPr/>
            <p:nvPr/>
          </p:nvSpPr>
          <p:spPr>
            <a:xfrm>
              <a:off x="7012727" y="1801781"/>
              <a:ext cx="2686" cy="273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2"/>
            <p:cNvSpPr/>
            <p:nvPr/>
          </p:nvSpPr>
          <p:spPr>
            <a:xfrm>
              <a:off x="6912862" y="1942876"/>
              <a:ext cx="102548" cy="63956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2"/>
            <p:cNvSpPr/>
            <p:nvPr/>
          </p:nvSpPr>
          <p:spPr>
            <a:xfrm>
              <a:off x="7131192" y="1696645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2"/>
            <p:cNvSpPr/>
            <p:nvPr/>
          </p:nvSpPr>
          <p:spPr>
            <a:xfrm>
              <a:off x="7603761" y="1696645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2"/>
            <p:cNvSpPr/>
            <p:nvPr/>
          </p:nvSpPr>
          <p:spPr>
            <a:xfrm>
              <a:off x="8077622" y="1696645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2"/>
            <p:cNvSpPr/>
            <p:nvPr/>
          </p:nvSpPr>
          <p:spPr>
            <a:xfrm>
              <a:off x="8550190" y="1736581"/>
              <a:ext cx="356781" cy="367424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2"/>
            <p:cNvSpPr/>
            <p:nvPr/>
          </p:nvSpPr>
          <p:spPr>
            <a:xfrm>
              <a:off x="6891576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2"/>
            <p:cNvSpPr/>
            <p:nvPr/>
          </p:nvSpPr>
          <p:spPr>
            <a:xfrm>
              <a:off x="7364144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2"/>
            <p:cNvSpPr/>
            <p:nvPr/>
          </p:nvSpPr>
          <p:spPr>
            <a:xfrm>
              <a:off x="7836713" y="2115948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2"/>
            <p:cNvSpPr/>
            <p:nvPr/>
          </p:nvSpPr>
          <p:spPr>
            <a:xfrm>
              <a:off x="8310574" y="2114606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2"/>
            <p:cNvSpPr/>
            <p:nvPr/>
          </p:nvSpPr>
          <p:spPr>
            <a:xfrm>
              <a:off x="8783142" y="2114606"/>
              <a:ext cx="239661" cy="408702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2"/>
            <p:cNvSpPr/>
            <p:nvPr/>
          </p:nvSpPr>
          <p:spPr>
            <a:xfrm>
              <a:off x="6773111" y="2511280"/>
              <a:ext cx="242297" cy="40735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2"/>
            <p:cNvSpPr/>
            <p:nvPr/>
          </p:nvSpPr>
          <p:spPr>
            <a:xfrm>
              <a:off x="713119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2"/>
            <p:cNvSpPr/>
            <p:nvPr/>
          </p:nvSpPr>
          <p:spPr>
            <a:xfrm>
              <a:off x="7603761" y="2511280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2"/>
            <p:cNvSpPr/>
            <p:nvPr/>
          </p:nvSpPr>
          <p:spPr>
            <a:xfrm>
              <a:off x="807762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8550190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6891576" y="2934613"/>
              <a:ext cx="356781" cy="363445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2"/>
            <p:cNvSpPr/>
            <p:nvPr/>
          </p:nvSpPr>
          <p:spPr>
            <a:xfrm>
              <a:off x="736414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7836713" y="2934613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831057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8783142" y="3033085"/>
              <a:ext cx="97227" cy="6127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7345494" y="3428467"/>
              <a:ext cx="142484" cy="85242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7305558" y="3329945"/>
              <a:ext cx="8057" cy="161133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7603761" y="3329945"/>
              <a:ext cx="358124" cy="316846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8077622" y="3329945"/>
              <a:ext cx="356781" cy="307546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2"/>
            <p:cNvSpPr/>
            <p:nvPr/>
          </p:nvSpPr>
          <p:spPr>
            <a:xfrm>
              <a:off x="8550190" y="3428467"/>
              <a:ext cx="16014" cy="12035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7" name="Google Shape;537;p22"/>
          <p:cNvSpPr txBox="1">
            <a:spLocks noGrp="1"/>
          </p:cNvSpPr>
          <p:nvPr>
            <p:ph type="title"/>
          </p:nvPr>
        </p:nvSpPr>
        <p:spPr>
          <a:xfrm>
            <a:off x="1569450" y="1152050"/>
            <a:ext cx="6005100" cy="15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38" name="Google Shape;538;p22"/>
          <p:cNvSpPr txBox="1">
            <a:spLocks noGrp="1"/>
          </p:cNvSpPr>
          <p:nvPr>
            <p:ph type="subTitle" idx="1"/>
          </p:nvPr>
        </p:nvSpPr>
        <p:spPr>
          <a:xfrm>
            <a:off x="1569450" y="2756350"/>
            <a:ext cx="6005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4_1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3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1" name="Google Shape;541;p23"/>
          <p:cNvSpPr txBox="1">
            <a:spLocks noGrp="1"/>
          </p:cNvSpPr>
          <p:nvPr>
            <p:ph type="subTitle" idx="1"/>
          </p:nvPr>
        </p:nvSpPr>
        <p:spPr>
          <a:xfrm>
            <a:off x="713250" y="1123450"/>
            <a:ext cx="7717500" cy="34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AutoNum type="alphaLcPeriod"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42" name="Google Shape;542;p23"/>
          <p:cNvSpPr/>
          <p:nvPr/>
        </p:nvSpPr>
        <p:spPr>
          <a:xfrm>
            <a:off x="-598400" y="3985675"/>
            <a:ext cx="1844545" cy="1627040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3"/>
          <p:cNvSpPr/>
          <p:nvPr/>
        </p:nvSpPr>
        <p:spPr>
          <a:xfrm rot="7619243">
            <a:off x="7150868" y="2766901"/>
            <a:ext cx="3210914" cy="3197601"/>
          </a:xfrm>
          <a:custGeom>
            <a:avLst/>
            <a:gdLst/>
            <a:ahLst/>
            <a:cxnLst/>
            <a:rect l="l" t="t" r="r" b="b"/>
            <a:pathLst>
              <a:path w="48235" h="48035" extrusionOk="0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4" name="Google Shape;544;p23"/>
          <p:cNvGrpSpPr/>
          <p:nvPr/>
        </p:nvGrpSpPr>
        <p:grpSpPr>
          <a:xfrm>
            <a:off x="7295305" y="-672969"/>
            <a:ext cx="2270935" cy="2260334"/>
            <a:chOff x="6762468" y="1386456"/>
            <a:chExt cx="2270935" cy="2260334"/>
          </a:xfrm>
        </p:grpSpPr>
        <p:sp>
          <p:nvSpPr>
            <p:cNvPr id="545" name="Google Shape;545;p23"/>
            <p:cNvSpPr/>
            <p:nvPr/>
          </p:nvSpPr>
          <p:spPr>
            <a:xfrm>
              <a:off x="6762468" y="1386456"/>
              <a:ext cx="2270935" cy="2260292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7236329" y="1587480"/>
              <a:ext cx="12035" cy="935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3"/>
            <p:cNvSpPr/>
            <p:nvPr/>
          </p:nvSpPr>
          <p:spPr>
            <a:xfrm>
              <a:off x="7364144" y="1394464"/>
              <a:ext cx="356781" cy="300882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3"/>
            <p:cNvSpPr/>
            <p:nvPr/>
          </p:nvSpPr>
          <p:spPr>
            <a:xfrm>
              <a:off x="7836713" y="1386456"/>
              <a:ext cx="358124" cy="308889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8310574" y="1516908"/>
              <a:ext cx="135819" cy="79920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8484940" y="1543565"/>
              <a:ext cx="8057" cy="151784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3"/>
            <p:cNvSpPr/>
            <p:nvPr/>
          </p:nvSpPr>
          <p:spPr>
            <a:xfrm>
              <a:off x="6838311" y="2099984"/>
              <a:ext cx="2735" cy="537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3"/>
            <p:cNvSpPr/>
            <p:nvPr/>
          </p:nvSpPr>
          <p:spPr>
            <a:xfrm>
              <a:off x="7012727" y="1801781"/>
              <a:ext cx="2686" cy="273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3"/>
            <p:cNvSpPr/>
            <p:nvPr/>
          </p:nvSpPr>
          <p:spPr>
            <a:xfrm>
              <a:off x="6912862" y="1942876"/>
              <a:ext cx="102548" cy="63956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3"/>
            <p:cNvSpPr/>
            <p:nvPr/>
          </p:nvSpPr>
          <p:spPr>
            <a:xfrm>
              <a:off x="7131192" y="1696645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3"/>
            <p:cNvSpPr/>
            <p:nvPr/>
          </p:nvSpPr>
          <p:spPr>
            <a:xfrm>
              <a:off x="7603761" y="1696645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8077622" y="1696645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3"/>
            <p:cNvSpPr/>
            <p:nvPr/>
          </p:nvSpPr>
          <p:spPr>
            <a:xfrm>
              <a:off x="8550190" y="1736581"/>
              <a:ext cx="356781" cy="367424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3"/>
            <p:cNvSpPr/>
            <p:nvPr/>
          </p:nvSpPr>
          <p:spPr>
            <a:xfrm>
              <a:off x="6891576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7364144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3"/>
            <p:cNvSpPr/>
            <p:nvPr/>
          </p:nvSpPr>
          <p:spPr>
            <a:xfrm>
              <a:off x="7836713" y="2115948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3"/>
            <p:cNvSpPr/>
            <p:nvPr/>
          </p:nvSpPr>
          <p:spPr>
            <a:xfrm>
              <a:off x="8310574" y="2114606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3"/>
            <p:cNvSpPr/>
            <p:nvPr/>
          </p:nvSpPr>
          <p:spPr>
            <a:xfrm>
              <a:off x="8783142" y="2114606"/>
              <a:ext cx="239661" cy="408702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3"/>
            <p:cNvSpPr/>
            <p:nvPr/>
          </p:nvSpPr>
          <p:spPr>
            <a:xfrm>
              <a:off x="6773111" y="2511280"/>
              <a:ext cx="242297" cy="40735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713119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7603761" y="2511280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807762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8550190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6891576" y="2934613"/>
              <a:ext cx="356781" cy="363445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736414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7836713" y="2934613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831057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8783142" y="3033085"/>
              <a:ext cx="97227" cy="6127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7345494" y="3428467"/>
              <a:ext cx="142484" cy="85242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7305558" y="3329945"/>
              <a:ext cx="8057" cy="161133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7603761" y="3329945"/>
              <a:ext cx="358124" cy="316846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8077622" y="3329945"/>
              <a:ext cx="356781" cy="307546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8550190" y="3428467"/>
              <a:ext cx="16014" cy="12035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 ">
  <p:cSld name="CUSTOM_32_2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7"/>
          <p:cNvSpPr/>
          <p:nvPr/>
        </p:nvSpPr>
        <p:spPr>
          <a:xfrm rot="672094">
            <a:off x="-3534661" y="414138"/>
            <a:ext cx="4680680" cy="4251900"/>
          </a:xfrm>
          <a:custGeom>
            <a:avLst/>
            <a:gdLst/>
            <a:ahLst/>
            <a:cxnLst/>
            <a:rect l="l" t="t" r="r" b="b"/>
            <a:pathLst>
              <a:path w="65181" h="59210" extrusionOk="0">
                <a:moveTo>
                  <a:pt x="23617" y="9808"/>
                </a:moveTo>
                <a:cubicBezTo>
                  <a:pt x="25785" y="15712"/>
                  <a:pt x="27153" y="21883"/>
                  <a:pt x="35092" y="17079"/>
                </a:cubicBezTo>
                <a:cubicBezTo>
                  <a:pt x="42998" y="12309"/>
                  <a:pt x="55740" y="12376"/>
                  <a:pt x="59276" y="17546"/>
                </a:cubicBezTo>
                <a:cubicBezTo>
                  <a:pt x="62812" y="22717"/>
                  <a:pt x="56140" y="30055"/>
                  <a:pt x="55940" y="36393"/>
                </a:cubicBezTo>
                <a:cubicBezTo>
                  <a:pt x="55740" y="42731"/>
                  <a:pt x="65180" y="49603"/>
                  <a:pt x="57741" y="54406"/>
                </a:cubicBezTo>
                <a:cubicBezTo>
                  <a:pt x="50303" y="59210"/>
                  <a:pt x="31556" y="57108"/>
                  <a:pt x="33224" y="47535"/>
                </a:cubicBezTo>
                <a:cubicBezTo>
                  <a:pt x="34892" y="37928"/>
                  <a:pt x="25719" y="35026"/>
                  <a:pt x="17579" y="31256"/>
                </a:cubicBezTo>
                <a:cubicBezTo>
                  <a:pt x="9440" y="27520"/>
                  <a:pt x="0" y="13744"/>
                  <a:pt x="7706" y="6872"/>
                </a:cubicBezTo>
                <a:cubicBezTo>
                  <a:pt x="15411" y="1"/>
                  <a:pt x="21449" y="3870"/>
                  <a:pt x="23617" y="980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27"/>
          <p:cNvSpPr/>
          <p:nvPr/>
        </p:nvSpPr>
        <p:spPr>
          <a:xfrm>
            <a:off x="8264550" y="465501"/>
            <a:ext cx="1460036" cy="1906827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27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4" name="Google Shape;694;p27"/>
          <p:cNvSpPr txBox="1">
            <a:spLocks noGrp="1"/>
          </p:cNvSpPr>
          <p:nvPr>
            <p:ph type="subTitle" idx="1"/>
          </p:nvPr>
        </p:nvSpPr>
        <p:spPr>
          <a:xfrm>
            <a:off x="713250" y="1126100"/>
            <a:ext cx="7717500" cy="34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Ubuntu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lphaLcPeriod"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7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0" name="Google Shape;950;p38"/>
          <p:cNvGrpSpPr/>
          <p:nvPr/>
        </p:nvGrpSpPr>
        <p:grpSpPr>
          <a:xfrm flipH="1">
            <a:off x="6914055" y="-80449"/>
            <a:ext cx="2277317" cy="5304377"/>
            <a:chOff x="224725" y="566950"/>
            <a:chExt cx="1850875" cy="4311100"/>
          </a:xfrm>
        </p:grpSpPr>
        <p:sp>
          <p:nvSpPr>
            <p:cNvPr id="951" name="Google Shape;951;p38"/>
            <p:cNvSpPr/>
            <p:nvPr/>
          </p:nvSpPr>
          <p:spPr>
            <a:xfrm>
              <a:off x="1914975" y="566950"/>
              <a:ext cx="160625" cy="2033000"/>
            </a:xfrm>
            <a:custGeom>
              <a:avLst/>
              <a:gdLst/>
              <a:ahLst/>
              <a:cxnLst/>
              <a:rect l="l" t="t" r="r" b="b"/>
              <a:pathLst>
                <a:path w="6425" h="81320" extrusionOk="0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1761075" y="8188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8"/>
            <p:cNvSpPr/>
            <p:nvPr/>
          </p:nvSpPr>
          <p:spPr>
            <a:xfrm>
              <a:off x="1607850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8"/>
            <p:cNvSpPr/>
            <p:nvPr/>
          </p:nvSpPr>
          <p:spPr>
            <a:xfrm>
              <a:off x="1453950" y="8188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8"/>
            <p:cNvSpPr/>
            <p:nvPr/>
          </p:nvSpPr>
          <p:spPr>
            <a:xfrm>
              <a:off x="1300050" y="566950"/>
              <a:ext cx="160600" cy="2033000"/>
            </a:xfrm>
            <a:custGeom>
              <a:avLst/>
              <a:gdLst/>
              <a:ahLst/>
              <a:cxnLst/>
              <a:rect l="l" t="t" r="r" b="b"/>
              <a:pathLst>
                <a:path w="6424" h="81320" extrusionOk="0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8"/>
            <p:cNvSpPr/>
            <p:nvPr/>
          </p:nvSpPr>
          <p:spPr>
            <a:xfrm>
              <a:off x="1146800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8"/>
            <p:cNvSpPr/>
            <p:nvPr/>
          </p:nvSpPr>
          <p:spPr>
            <a:xfrm>
              <a:off x="992900" y="566950"/>
              <a:ext cx="160625" cy="2033000"/>
            </a:xfrm>
            <a:custGeom>
              <a:avLst/>
              <a:gdLst/>
              <a:ahLst/>
              <a:cxnLst/>
              <a:rect l="l" t="t" r="r" b="b"/>
              <a:pathLst>
                <a:path w="6425" h="81320" extrusionOk="0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8"/>
            <p:cNvSpPr/>
            <p:nvPr/>
          </p:nvSpPr>
          <p:spPr>
            <a:xfrm>
              <a:off x="839675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8"/>
            <p:cNvSpPr/>
            <p:nvPr/>
          </p:nvSpPr>
          <p:spPr>
            <a:xfrm>
              <a:off x="685775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8"/>
            <p:cNvSpPr/>
            <p:nvPr/>
          </p:nvSpPr>
          <p:spPr>
            <a:xfrm>
              <a:off x="531875" y="8188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8"/>
            <p:cNvSpPr/>
            <p:nvPr/>
          </p:nvSpPr>
          <p:spPr>
            <a:xfrm>
              <a:off x="378625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8"/>
            <p:cNvSpPr/>
            <p:nvPr/>
          </p:nvSpPr>
          <p:spPr>
            <a:xfrm>
              <a:off x="224725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8"/>
            <p:cNvSpPr/>
            <p:nvPr/>
          </p:nvSpPr>
          <p:spPr>
            <a:xfrm>
              <a:off x="1914975" y="25935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8"/>
            <p:cNvSpPr/>
            <p:nvPr/>
          </p:nvSpPr>
          <p:spPr>
            <a:xfrm>
              <a:off x="1761075" y="2845375"/>
              <a:ext cx="160625" cy="2032675"/>
            </a:xfrm>
            <a:custGeom>
              <a:avLst/>
              <a:gdLst/>
              <a:ahLst/>
              <a:cxnLst/>
              <a:rect l="l" t="t" r="r" b="b"/>
              <a:pathLst>
                <a:path w="6425" h="81307" extrusionOk="0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8"/>
            <p:cNvSpPr/>
            <p:nvPr/>
          </p:nvSpPr>
          <p:spPr>
            <a:xfrm>
              <a:off x="1607850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8"/>
            <p:cNvSpPr/>
            <p:nvPr/>
          </p:nvSpPr>
          <p:spPr>
            <a:xfrm>
              <a:off x="1453950" y="2845375"/>
              <a:ext cx="160600" cy="2032675"/>
            </a:xfrm>
            <a:custGeom>
              <a:avLst/>
              <a:gdLst/>
              <a:ahLst/>
              <a:cxnLst/>
              <a:rect l="l" t="t" r="r" b="b"/>
              <a:pathLst>
                <a:path w="6424" h="81307" extrusionOk="0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>
              <a:off x="1300050" y="25935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8"/>
            <p:cNvSpPr/>
            <p:nvPr/>
          </p:nvSpPr>
          <p:spPr>
            <a:xfrm>
              <a:off x="1146800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>
              <a:off x="992900" y="25935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>
              <a:off x="839675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685775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531875" y="2845375"/>
              <a:ext cx="160600" cy="2032675"/>
            </a:xfrm>
            <a:custGeom>
              <a:avLst/>
              <a:gdLst/>
              <a:ahLst/>
              <a:cxnLst/>
              <a:rect l="l" t="t" r="r" b="b"/>
              <a:pathLst>
                <a:path w="6424" h="81307" extrusionOk="0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8"/>
            <p:cNvSpPr/>
            <p:nvPr/>
          </p:nvSpPr>
          <p:spPr>
            <a:xfrm>
              <a:off x="378625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8"/>
            <p:cNvSpPr/>
            <p:nvPr/>
          </p:nvSpPr>
          <p:spPr>
            <a:xfrm>
              <a:off x="224725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5" name="Google Shape;975;p38"/>
          <p:cNvSpPr/>
          <p:nvPr/>
        </p:nvSpPr>
        <p:spPr>
          <a:xfrm rot="5400000" flipH="1">
            <a:off x="-2397294" y="-774472"/>
            <a:ext cx="5570538" cy="3629454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38"/>
          <p:cNvSpPr/>
          <p:nvPr/>
        </p:nvSpPr>
        <p:spPr>
          <a:xfrm rot="-7977677">
            <a:off x="6626195" y="2407944"/>
            <a:ext cx="1601627" cy="1536805"/>
          </a:xfrm>
          <a:custGeom>
            <a:avLst/>
            <a:gdLst/>
            <a:ahLst/>
            <a:cxnLst/>
            <a:rect l="l" t="t" r="r" b="b"/>
            <a:pathLst>
              <a:path w="20582" h="19749" extrusionOk="0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8"/>
          <p:cNvSpPr/>
          <p:nvPr/>
        </p:nvSpPr>
        <p:spPr>
          <a:xfrm rot="667591">
            <a:off x="5320685" y="2755692"/>
            <a:ext cx="1938907" cy="3305731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38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9" name="Google Shape;979;p38"/>
          <p:cNvSpPr txBox="1">
            <a:spLocks noGrp="1"/>
          </p:cNvSpPr>
          <p:nvPr>
            <p:ph type="subTitle" idx="1"/>
          </p:nvPr>
        </p:nvSpPr>
        <p:spPr>
          <a:xfrm>
            <a:off x="1613400" y="1323950"/>
            <a:ext cx="35733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8"/>
          <p:cNvSpPr txBox="1">
            <a:spLocks noGrp="1"/>
          </p:cNvSpPr>
          <p:nvPr>
            <p:ph type="subTitle" idx="2"/>
          </p:nvPr>
        </p:nvSpPr>
        <p:spPr>
          <a:xfrm>
            <a:off x="1613400" y="2377655"/>
            <a:ext cx="35733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38"/>
          <p:cNvSpPr txBox="1">
            <a:spLocks noGrp="1"/>
          </p:cNvSpPr>
          <p:nvPr>
            <p:ph type="subTitle" idx="3"/>
          </p:nvPr>
        </p:nvSpPr>
        <p:spPr>
          <a:xfrm>
            <a:off x="1613400" y="1791690"/>
            <a:ext cx="3573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8"/>
          <p:cNvSpPr txBox="1">
            <a:spLocks noGrp="1"/>
          </p:cNvSpPr>
          <p:nvPr>
            <p:ph type="subTitle" idx="4"/>
          </p:nvPr>
        </p:nvSpPr>
        <p:spPr>
          <a:xfrm>
            <a:off x="1613400" y="2845395"/>
            <a:ext cx="3573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38"/>
          <p:cNvSpPr txBox="1">
            <a:spLocks noGrp="1"/>
          </p:cNvSpPr>
          <p:nvPr>
            <p:ph type="subTitle" idx="5"/>
          </p:nvPr>
        </p:nvSpPr>
        <p:spPr>
          <a:xfrm>
            <a:off x="1613400" y="3431360"/>
            <a:ext cx="35733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38"/>
          <p:cNvSpPr txBox="1">
            <a:spLocks noGrp="1"/>
          </p:cNvSpPr>
          <p:nvPr>
            <p:ph type="subTitle" idx="6"/>
          </p:nvPr>
        </p:nvSpPr>
        <p:spPr>
          <a:xfrm>
            <a:off x="1613400" y="3899100"/>
            <a:ext cx="3573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CUSTOM_49"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51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56" name="Google Shape;1256;p51"/>
          <p:cNvSpPr/>
          <p:nvPr/>
        </p:nvSpPr>
        <p:spPr>
          <a:xfrm>
            <a:off x="-419100" y="416338"/>
            <a:ext cx="2264661" cy="1997587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51"/>
          <p:cNvSpPr/>
          <p:nvPr/>
        </p:nvSpPr>
        <p:spPr>
          <a:xfrm rot="4132171">
            <a:off x="6908594" y="2764384"/>
            <a:ext cx="3403944" cy="3389830"/>
          </a:xfrm>
          <a:custGeom>
            <a:avLst/>
            <a:gdLst/>
            <a:ahLst/>
            <a:cxnLst/>
            <a:rect l="l" t="t" r="r" b="b"/>
            <a:pathLst>
              <a:path w="48235" h="48035" extrusionOk="0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CUSTOM_50"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52"/>
          <p:cNvSpPr/>
          <p:nvPr/>
        </p:nvSpPr>
        <p:spPr>
          <a:xfrm rot="5400000">
            <a:off x="-2348450" y="757133"/>
            <a:ext cx="4913539" cy="3022943"/>
          </a:xfrm>
          <a:custGeom>
            <a:avLst/>
            <a:gdLst/>
            <a:ahLst/>
            <a:cxnLst/>
            <a:rect l="l" t="t" r="r" b="b"/>
            <a:pathLst>
              <a:path w="59643" h="36694" extrusionOk="0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52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CUSTOM_51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53"/>
          <p:cNvSpPr/>
          <p:nvPr/>
        </p:nvSpPr>
        <p:spPr>
          <a:xfrm rot="5400000">
            <a:off x="-1338897" y="1434934"/>
            <a:ext cx="4906632" cy="3196913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53"/>
          <p:cNvSpPr/>
          <p:nvPr/>
        </p:nvSpPr>
        <p:spPr>
          <a:xfrm>
            <a:off x="8115850" y="2244788"/>
            <a:ext cx="2264661" cy="1997587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53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CUSTOM_52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54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7" name="Google Shape;1267;p54"/>
          <p:cNvSpPr/>
          <p:nvPr/>
        </p:nvSpPr>
        <p:spPr>
          <a:xfrm rot="3000392">
            <a:off x="-2523829" y="1793396"/>
            <a:ext cx="4913563" cy="3022958"/>
          </a:xfrm>
          <a:custGeom>
            <a:avLst/>
            <a:gdLst/>
            <a:ahLst/>
            <a:cxnLst/>
            <a:rect l="l" t="t" r="r" b="b"/>
            <a:pathLst>
              <a:path w="59643" h="36694" extrusionOk="0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6"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57"/>
          <p:cNvSpPr/>
          <p:nvPr/>
        </p:nvSpPr>
        <p:spPr>
          <a:xfrm rot="-2187687">
            <a:off x="6997415" y="2824325"/>
            <a:ext cx="1938838" cy="3305612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57"/>
          <p:cNvSpPr/>
          <p:nvPr/>
        </p:nvSpPr>
        <p:spPr>
          <a:xfrm rot="1855510">
            <a:off x="2523490" y="193756"/>
            <a:ext cx="4979106" cy="4104445"/>
          </a:xfrm>
          <a:custGeom>
            <a:avLst/>
            <a:gdLst/>
            <a:ahLst/>
            <a:cxnLst/>
            <a:rect l="l" t="t" r="r" b="b"/>
            <a:pathLst>
              <a:path w="59243" h="48836" extrusionOk="0">
                <a:moveTo>
                  <a:pt x="27153" y="9007"/>
                </a:moveTo>
                <a:cubicBezTo>
                  <a:pt x="33591" y="9007"/>
                  <a:pt x="31990" y="9240"/>
                  <a:pt x="38094" y="5071"/>
                </a:cubicBezTo>
                <a:cubicBezTo>
                  <a:pt x="44232" y="901"/>
                  <a:pt x="51737" y="0"/>
                  <a:pt x="55473" y="5071"/>
                </a:cubicBezTo>
                <a:cubicBezTo>
                  <a:pt x="59243" y="10108"/>
                  <a:pt x="46800" y="16346"/>
                  <a:pt x="46767" y="22483"/>
                </a:cubicBezTo>
                <a:cubicBezTo>
                  <a:pt x="46734" y="28621"/>
                  <a:pt x="48768" y="48835"/>
                  <a:pt x="28354" y="48835"/>
                </a:cubicBezTo>
                <a:cubicBezTo>
                  <a:pt x="7939" y="48835"/>
                  <a:pt x="0" y="22583"/>
                  <a:pt x="8973" y="14011"/>
                </a:cubicBezTo>
                <a:cubicBezTo>
                  <a:pt x="17946" y="5471"/>
                  <a:pt x="20715" y="9007"/>
                  <a:pt x="27153" y="900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57"/>
          <p:cNvSpPr/>
          <p:nvPr/>
        </p:nvSpPr>
        <p:spPr>
          <a:xfrm rot="10800000" flipH="1">
            <a:off x="242450" y="2888462"/>
            <a:ext cx="1774800" cy="1774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0" name="Google Shape;1280;p57"/>
          <p:cNvGrpSpPr/>
          <p:nvPr/>
        </p:nvGrpSpPr>
        <p:grpSpPr>
          <a:xfrm rot="10800000" flipH="1">
            <a:off x="955516" y="2266845"/>
            <a:ext cx="1696762" cy="1688828"/>
            <a:chOff x="2414491" y="671177"/>
            <a:chExt cx="1830972" cy="1822411"/>
          </a:xfrm>
        </p:grpSpPr>
        <p:sp>
          <p:nvSpPr>
            <p:cNvPr id="1281" name="Google Shape;1281;p57"/>
            <p:cNvSpPr/>
            <p:nvPr/>
          </p:nvSpPr>
          <p:spPr>
            <a:xfrm>
              <a:off x="2414491" y="671177"/>
              <a:ext cx="1830972" cy="1822391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57"/>
            <p:cNvSpPr/>
            <p:nvPr/>
          </p:nvSpPr>
          <p:spPr>
            <a:xfrm>
              <a:off x="2796545" y="833253"/>
              <a:ext cx="9704" cy="7538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57"/>
            <p:cNvSpPr/>
            <p:nvPr/>
          </p:nvSpPr>
          <p:spPr>
            <a:xfrm>
              <a:off x="2899597" y="677633"/>
              <a:ext cx="287659" cy="242590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57"/>
            <p:cNvSpPr/>
            <p:nvPr/>
          </p:nvSpPr>
          <p:spPr>
            <a:xfrm>
              <a:off x="3280608" y="671177"/>
              <a:ext cx="288742" cy="249046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57"/>
            <p:cNvSpPr/>
            <p:nvPr/>
          </p:nvSpPr>
          <p:spPr>
            <a:xfrm>
              <a:off x="3662662" y="776354"/>
              <a:ext cx="109506" cy="64437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57"/>
            <p:cNvSpPr/>
            <p:nvPr/>
          </p:nvSpPr>
          <p:spPr>
            <a:xfrm>
              <a:off x="3803246" y="797847"/>
              <a:ext cx="6496" cy="122378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57"/>
            <p:cNvSpPr/>
            <p:nvPr/>
          </p:nvSpPr>
          <p:spPr>
            <a:xfrm>
              <a:off x="2475641" y="1246463"/>
              <a:ext cx="2205" cy="433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57"/>
            <p:cNvSpPr/>
            <p:nvPr/>
          </p:nvSpPr>
          <p:spPr>
            <a:xfrm>
              <a:off x="2616265" y="1006036"/>
              <a:ext cx="2165" cy="220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57"/>
            <p:cNvSpPr/>
            <p:nvPr/>
          </p:nvSpPr>
          <p:spPr>
            <a:xfrm>
              <a:off x="2535748" y="1119794"/>
              <a:ext cx="82681" cy="51565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57"/>
            <p:cNvSpPr/>
            <p:nvPr/>
          </p:nvSpPr>
          <p:spPr>
            <a:xfrm>
              <a:off x="2711778" y="921268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57"/>
            <p:cNvSpPr/>
            <p:nvPr/>
          </p:nvSpPr>
          <p:spPr>
            <a:xfrm>
              <a:off x="3092789" y="92126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57"/>
            <p:cNvSpPr/>
            <p:nvPr/>
          </p:nvSpPr>
          <p:spPr>
            <a:xfrm>
              <a:off x="3474843" y="92126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7"/>
            <p:cNvSpPr/>
            <p:nvPr/>
          </p:nvSpPr>
          <p:spPr>
            <a:xfrm>
              <a:off x="3855854" y="953467"/>
              <a:ext cx="287659" cy="296240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7"/>
            <p:cNvSpPr/>
            <p:nvPr/>
          </p:nvSpPr>
          <p:spPr>
            <a:xfrm>
              <a:off x="2417699" y="1498640"/>
              <a:ext cx="7538" cy="9704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7"/>
            <p:cNvSpPr/>
            <p:nvPr/>
          </p:nvSpPr>
          <p:spPr>
            <a:xfrm>
              <a:off x="2518586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7"/>
            <p:cNvSpPr/>
            <p:nvPr/>
          </p:nvSpPr>
          <p:spPr>
            <a:xfrm>
              <a:off x="2899597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7"/>
            <p:cNvSpPr/>
            <p:nvPr/>
          </p:nvSpPr>
          <p:spPr>
            <a:xfrm>
              <a:off x="3280608" y="1259335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7"/>
            <p:cNvSpPr/>
            <p:nvPr/>
          </p:nvSpPr>
          <p:spPr>
            <a:xfrm>
              <a:off x="3662662" y="1258252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7"/>
            <p:cNvSpPr/>
            <p:nvPr/>
          </p:nvSpPr>
          <p:spPr>
            <a:xfrm>
              <a:off x="4043673" y="1258252"/>
              <a:ext cx="193230" cy="329521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7"/>
            <p:cNvSpPr/>
            <p:nvPr/>
          </p:nvSpPr>
          <p:spPr>
            <a:xfrm>
              <a:off x="2423072" y="1578074"/>
              <a:ext cx="195355" cy="32843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7"/>
            <p:cNvSpPr/>
            <p:nvPr/>
          </p:nvSpPr>
          <p:spPr>
            <a:xfrm>
              <a:off x="2711778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7"/>
            <p:cNvSpPr/>
            <p:nvPr/>
          </p:nvSpPr>
          <p:spPr>
            <a:xfrm>
              <a:off x="3092789" y="1578074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7"/>
            <p:cNvSpPr/>
            <p:nvPr/>
          </p:nvSpPr>
          <p:spPr>
            <a:xfrm>
              <a:off x="3474843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7"/>
            <p:cNvSpPr/>
            <p:nvPr/>
          </p:nvSpPr>
          <p:spPr>
            <a:xfrm>
              <a:off x="3855854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7"/>
            <p:cNvSpPr/>
            <p:nvPr/>
          </p:nvSpPr>
          <p:spPr>
            <a:xfrm>
              <a:off x="2518586" y="1919388"/>
              <a:ext cx="287659" cy="293033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7"/>
            <p:cNvSpPr/>
            <p:nvPr/>
          </p:nvSpPr>
          <p:spPr>
            <a:xfrm>
              <a:off x="2899597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7"/>
            <p:cNvSpPr/>
            <p:nvPr/>
          </p:nvSpPr>
          <p:spPr>
            <a:xfrm>
              <a:off x="3280608" y="191938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7"/>
            <p:cNvSpPr/>
            <p:nvPr/>
          </p:nvSpPr>
          <p:spPr>
            <a:xfrm>
              <a:off x="3662662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7"/>
            <p:cNvSpPr/>
            <p:nvPr/>
          </p:nvSpPr>
          <p:spPr>
            <a:xfrm>
              <a:off x="4043673" y="1998782"/>
              <a:ext cx="78391" cy="4940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7"/>
            <p:cNvSpPr/>
            <p:nvPr/>
          </p:nvSpPr>
          <p:spPr>
            <a:xfrm>
              <a:off x="2884560" y="2317561"/>
              <a:ext cx="114879" cy="68727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7"/>
            <p:cNvSpPr/>
            <p:nvPr/>
          </p:nvSpPr>
          <p:spPr>
            <a:xfrm>
              <a:off x="2852362" y="2238127"/>
              <a:ext cx="6496" cy="129916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57"/>
            <p:cNvSpPr/>
            <p:nvPr/>
          </p:nvSpPr>
          <p:spPr>
            <a:xfrm>
              <a:off x="3092789" y="2238127"/>
              <a:ext cx="288742" cy="255461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57"/>
            <p:cNvSpPr/>
            <p:nvPr/>
          </p:nvSpPr>
          <p:spPr>
            <a:xfrm>
              <a:off x="3474843" y="2238127"/>
              <a:ext cx="287659" cy="24796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57"/>
            <p:cNvSpPr/>
            <p:nvPr/>
          </p:nvSpPr>
          <p:spPr>
            <a:xfrm>
              <a:off x="3855854" y="2317561"/>
              <a:ext cx="12911" cy="9704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5" name="Google Shape;1315;p57"/>
          <p:cNvSpPr/>
          <p:nvPr/>
        </p:nvSpPr>
        <p:spPr>
          <a:xfrm rot="-7977683">
            <a:off x="6033949" y="548625"/>
            <a:ext cx="1554661" cy="1491741"/>
          </a:xfrm>
          <a:custGeom>
            <a:avLst/>
            <a:gdLst/>
            <a:ahLst/>
            <a:cxnLst/>
            <a:rect l="l" t="t" r="r" b="b"/>
            <a:pathLst>
              <a:path w="20582" h="19749" extrusionOk="0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57">
            <a:hlinkClick r:id=""/>
          </p:cNvPr>
          <p:cNvSpPr txBox="1">
            <a:spLocks noGrp="1"/>
          </p:cNvSpPr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17" name="Google Shape;1317;p57"/>
          <p:cNvSpPr txBox="1">
            <a:spLocks noGrp="1"/>
          </p:cNvSpPr>
          <p:nvPr>
            <p:ph type="title" idx="2" hasCustomPrompt="1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8"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58"/>
          <p:cNvSpPr/>
          <p:nvPr/>
        </p:nvSpPr>
        <p:spPr>
          <a:xfrm rot="-7977683">
            <a:off x="1484724" y="1516400"/>
            <a:ext cx="1554661" cy="1491741"/>
          </a:xfrm>
          <a:custGeom>
            <a:avLst/>
            <a:gdLst/>
            <a:ahLst/>
            <a:cxnLst/>
            <a:rect l="l" t="t" r="r" b="b"/>
            <a:pathLst>
              <a:path w="20582" h="19749" extrusionOk="0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58"/>
          <p:cNvSpPr/>
          <p:nvPr/>
        </p:nvSpPr>
        <p:spPr>
          <a:xfrm rot="288619" flipH="1">
            <a:off x="-1415244" y="1158707"/>
            <a:ext cx="4829256" cy="4940052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58"/>
          <p:cNvSpPr/>
          <p:nvPr/>
        </p:nvSpPr>
        <p:spPr>
          <a:xfrm rot="-8533595">
            <a:off x="7105388" y="-706575"/>
            <a:ext cx="1938828" cy="3305595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58"/>
          <p:cNvSpPr/>
          <p:nvPr/>
        </p:nvSpPr>
        <p:spPr>
          <a:xfrm>
            <a:off x="6970750" y="2154714"/>
            <a:ext cx="1460036" cy="1906827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3" name="Google Shape;1323;p58"/>
          <p:cNvGrpSpPr/>
          <p:nvPr/>
        </p:nvGrpSpPr>
        <p:grpSpPr>
          <a:xfrm>
            <a:off x="6247704" y="2777002"/>
            <a:ext cx="1830972" cy="1822411"/>
            <a:chOff x="2414491" y="671177"/>
            <a:chExt cx="1830972" cy="1822411"/>
          </a:xfrm>
        </p:grpSpPr>
        <p:sp>
          <p:nvSpPr>
            <p:cNvPr id="1324" name="Google Shape;1324;p58"/>
            <p:cNvSpPr/>
            <p:nvPr/>
          </p:nvSpPr>
          <p:spPr>
            <a:xfrm>
              <a:off x="2414491" y="671177"/>
              <a:ext cx="1830972" cy="1822391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8"/>
            <p:cNvSpPr/>
            <p:nvPr/>
          </p:nvSpPr>
          <p:spPr>
            <a:xfrm>
              <a:off x="2796545" y="833253"/>
              <a:ext cx="9704" cy="7538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8"/>
            <p:cNvSpPr/>
            <p:nvPr/>
          </p:nvSpPr>
          <p:spPr>
            <a:xfrm>
              <a:off x="2899597" y="677633"/>
              <a:ext cx="287659" cy="242590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8"/>
            <p:cNvSpPr/>
            <p:nvPr/>
          </p:nvSpPr>
          <p:spPr>
            <a:xfrm>
              <a:off x="3280608" y="671177"/>
              <a:ext cx="288742" cy="249046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8"/>
            <p:cNvSpPr/>
            <p:nvPr/>
          </p:nvSpPr>
          <p:spPr>
            <a:xfrm>
              <a:off x="3662662" y="776354"/>
              <a:ext cx="109506" cy="64437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8"/>
            <p:cNvSpPr/>
            <p:nvPr/>
          </p:nvSpPr>
          <p:spPr>
            <a:xfrm>
              <a:off x="3803246" y="797847"/>
              <a:ext cx="6496" cy="122378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8"/>
            <p:cNvSpPr/>
            <p:nvPr/>
          </p:nvSpPr>
          <p:spPr>
            <a:xfrm>
              <a:off x="2475641" y="1246463"/>
              <a:ext cx="2205" cy="433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8"/>
            <p:cNvSpPr/>
            <p:nvPr/>
          </p:nvSpPr>
          <p:spPr>
            <a:xfrm>
              <a:off x="2616265" y="1006036"/>
              <a:ext cx="2165" cy="220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8"/>
            <p:cNvSpPr/>
            <p:nvPr/>
          </p:nvSpPr>
          <p:spPr>
            <a:xfrm>
              <a:off x="2535748" y="1119794"/>
              <a:ext cx="82681" cy="51565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8"/>
            <p:cNvSpPr/>
            <p:nvPr/>
          </p:nvSpPr>
          <p:spPr>
            <a:xfrm>
              <a:off x="2711778" y="921268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8"/>
            <p:cNvSpPr/>
            <p:nvPr/>
          </p:nvSpPr>
          <p:spPr>
            <a:xfrm>
              <a:off x="3092789" y="92126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8"/>
            <p:cNvSpPr/>
            <p:nvPr/>
          </p:nvSpPr>
          <p:spPr>
            <a:xfrm>
              <a:off x="3474843" y="92126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8"/>
            <p:cNvSpPr/>
            <p:nvPr/>
          </p:nvSpPr>
          <p:spPr>
            <a:xfrm>
              <a:off x="3855854" y="953467"/>
              <a:ext cx="287659" cy="296240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8"/>
            <p:cNvSpPr/>
            <p:nvPr/>
          </p:nvSpPr>
          <p:spPr>
            <a:xfrm>
              <a:off x="2417699" y="1498640"/>
              <a:ext cx="7538" cy="9704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8"/>
            <p:cNvSpPr/>
            <p:nvPr/>
          </p:nvSpPr>
          <p:spPr>
            <a:xfrm>
              <a:off x="2518586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8"/>
            <p:cNvSpPr/>
            <p:nvPr/>
          </p:nvSpPr>
          <p:spPr>
            <a:xfrm>
              <a:off x="2899597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8"/>
            <p:cNvSpPr/>
            <p:nvPr/>
          </p:nvSpPr>
          <p:spPr>
            <a:xfrm>
              <a:off x="3280608" y="1259335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8"/>
            <p:cNvSpPr/>
            <p:nvPr/>
          </p:nvSpPr>
          <p:spPr>
            <a:xfrm>
              <a:off x="3662662" y="1258252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8"/>
            <p:cNvSpPr/>
            <p:nvPr/>
          </p:nvSpPr>
          <p:spPr>
            <a:xfrm>
              <a:off x="4043673" y="1258252"/>
              <a:ext cx="193230" cy="329521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8"/>
            <p:cNvSpPr/>
            <p:nvPr/>
          </p:nvSpPr>
          <p:spPr>
            <a:xfrm>
              <a:off x="2423072" y="1578074"/>
              <a:ext cx="195355" cy="32843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8"/>
            <p:cNvSpPr/>
            <p:nvPr/>
          </p:nvSpPr>
          <p:spPr>
            <a:xfrm>
              <a:off x="2711778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8"/>
            <p:cNvSpPr/>
            <p:nvPr/>
          </p:nvSpPr>
          <p:spPr>
            <a:xfrm>
              <a:off x="3092789" y="1578074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8"/>
            <p:cNvSpPr/>
            <p:nvPr/>
          </p:nvSpPr>
          <p:spPr>
            <a:xfrm>
              <a:off x="3474843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8"/>
            <p:cNvSpPr/>
            <p:nvPr/>
          </p:nvSpPr>
          <p:spPr>
            <a:xfrm>
              <a:off x="3855854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8"/>
            <p:cNvSpPr/>
            <p:nvPr/>
          </p:nvSpPr>
          <p:spPr>
            <a:xfrm>
              <a:off x="2518586" y="1919388"/>
              <a:ext cx="287659" cy="293033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8"/>
            <p:cNvSpPr/>
            <p:nvPr/>
          </p:nvSpPr>
          <p:spPr>
            <a:xfrm>
              <a:off x="2899597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8"/>
            <p:cNvSpPr/>
            <p:nvPr/>
          </p:nvSpPr>
          <p:spPr>
            <a:xfrm>
              <a:off x="3280608" y="191938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8"/>
            <p:cNvSpPr/>
            <p:nvPr/>
          </p:nvSpPr>
          <p:spPr>
            <a:xfrm>
              <a:off x="3662662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8"/>
            <p:cNvSpPr/>
            <p:nvPr/>
          </p:nvSpPr>
          <p:spPr>
            <a:xfrm>
              <a:off x="4043673" y="1998782"/>
              <a:ext cx="78391" cy="4940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8"/>
            <p:cNvSpPr/>
            <p:nvPr/>
          </p:nvSpPr>
          <p:spPr>
            <a:xfrm>
              <a:off x="2884560" y="2317561"/>
              <a:ext cx="114879" cy="68727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8"/>
            <p:cNvSpPr/>
            <p:nvPr/>
          </p:nvSpPr>
          <p:spPr>
            <a:xfrm>
              <a:off x="2852362" y="2238127"/>
              <a:ext cx="6496" cy="129916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8"/>
            <p:cNvSpPr/>
            <p:nvPr/>
          </p:nvSpPr>
          <p:spPr>
            <a:xfrm>
              <a:off x="3092789" y="2238127"/>
              <a:ext cx="288742" cy="255461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8"/>
            <p:cNvSpPr/>
            <p:nvPr/>
          </p:nvSpPr>
          <p:spPr>
            <a:xfrm>
              <a:off x="3474843" y="2238127"/>
              <a:ext cx="287659" cy="24796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8"/>
            <p:cNvSpPr/>
            <p:nvPr/>
          </p:nvSpPr>
          <p:spPr>
            <a:xfrm>
              <a:off x="3855854" y="2317561"/>
              <a:ext cx="12911" cy="9704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8" name="Google Shape;1358;p58">
            <a:hlinkClick r:id=""/>
          </p:cNvPr>
          <p:cNvSpPr txBox="1">
            <a:spLocks noGrp="1"/>
          </p:cNvSpPr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59" name="Google Shape;1359;p58"/>
          <p:cNvSpPr txBox="1">
            <a:spLocks noGrp="1"/>
          </p:cNvSpPr>
          <p:nvPr>
            <p:ph type="title" idx="2" hasCustomPrompt="1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>
            <a:off x="6710333" y="1328994"/>
            <a:ext cx="2375400" cy="237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3"/>
          <p:cNvGrpSpPr/>
          <p:nvPr/>
        </p:nvGrpSpPr>
        <p:grpSpPr>
          <a:xfrm>
            <a:off x="6352643" y="607781"/>
            <a:ext cx="2270935" cy="2260334"/>
            <a:chOff x="6762468" y="1386456"/>
            <a:chExt cx="2270935" cy="2260334"/>
          </a:xfrm>
        </p:grpSpPr>
        <p:sp>
          <p:nvSpPr>
            <p:cNvPr id="54" name="Google Shape;54;p3"/>
            <p:cNvSpPr/>
            <p:nvPr/>
          </p:nvSpPr>
          <p:spPr>
            <a:xfrm>
              <a:off x="6762468" y="1386456"/>
              <a:ext cx="2270935" cy="2260292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7236329" y="1587480"/>
              <a:ext cx="12035" cy="935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7364144" y="1394464"/>
              <a:ext cx="356781" cy="300882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7836713" y="1386456"/>
              <a:ext cx="358124" cy="308889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310574" y="1516908"/>
              <a:ext cx="135819" cy="79920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484940" y="1543565"/>
              <a:ext cx="8057" cy="151784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838311" y="2099984"/>
              <a:ext cx="2735" cy="537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012727" y="1801781"/>
              <a:ext cx="2686" cy="273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6912862" y="1942876"/>
              <a:ext cx="102548" cy="63956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7131192" y="1696645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7603761" y="1696645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8077622" y="1696645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8550190" y="1736581"/>
              <a:ext cx="356781" cy="367424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91576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364144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836713" y="2115948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8310574" y="2114606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783142" y="2114606"/>
              <a:ext cx="239661" cy="408702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6773111" y="2511280"/>
              <a:ext cx="242297" cy="40735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713119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7603761" y="2511280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807762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8550190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6891576" y="2934613"/>
              <a:ext cx="356781" cy="363445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736414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7836713" y="2934613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831057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783142" y="3033085"/>
              <a:ext cx="97227" cy="6127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7345494" y="3428467"/>
              <a:ext cx="142484" cy="85242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305558" y="3329945"/>
              <a:ext cx="8057" cy="161133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7603761" y="3329945"/>
              <a:ext cx="358124" cy="316846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8077622" y="3329945"/>
              <a:ext cx="356781" cy="307546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8550190" y="3428467"/>
              <a:ext cx="16014" cy="12035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3"/>
          <p:cNvSpPr/>
          <p:nvPr/>
        </p:nvSpPr>
        <p:spPr>
          <a:xfrm rot="8100000">
            <a:off x="402124" y="-935267"/>
            <a:ext cx="1938844" cy="3305623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641525" y="2945026"/>
            <a:ext cx="1460036" cy="1906827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>
            <a:hlinkClick r:id=""/>
          </p:cNvPr>
          <p:cNvSpPr txBox="1">
            <a:spLocks noGrp="1"/>
          </p:cNvSpPr>
          <p:nvPr>
            <p:ph type="title"/>
          </p:nvPr>
        </p:nvSpPr>
        <p:spPr>
          <a:xfrm>
            <a:off x="2019300" y="1960425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" name="Google Shape;90;p3"/>
          <p:cNvSpPr txBox="1">
            <a:spLocks noGrp="1"/>
          </p:cNvSpPr>
          <p:nvPr>
            <p:ph type="title" idx="2" hasCustomPrompt="1"/>
          </p:nvPr>
        </p:nvSpPr>
        <p:spPr>
          <a:xfrm>
            <a:off x="2019300" y="914400"/>
            <a:ext cx="5105400" cy="12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63"/>
          <p:cNvSpPr/>
          <p:nvPr/>
        </p:nvSpPr>
        <p:spPr>
          <a:xfrm rot="288678" flipH="1">
            <a:off x="-1270417" y="553336"/>
            <a:ext cx="4658411" cy="4765187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63"/>
          <p:cNvSpPr/>
          <p:nvPr/>
        </p:nvSpPr>
        <p:spPr>
          <a:xfrm>
            <a:off x="1334050" y="1127073"/>
            <a:ext cx="1522302" cy="1342795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4" name="Google Shape;1554;p63"/>
          <p:cNvGrpSpPr/>
          <p:nvPr/>
        </p:nvGrpSpPr>
        <p:grpSpPr>
          <a:xfrm>
            <a:off x="5119018" y="713081"/>
            <a:ext cx="2270935" cy="2260334"/>
            <a:chOff x="6762468" y="1386456"/>
            <a:chExt cx="2270935" cy="2260334"/>
          </a:xfrm>
        </p:grpSpPr>
        <p:sp>
          <p:nvSpPr>
            <p:cNvPr id="1555" name="Google Shape;1555;p63"/>
            <p:cNvSpPr/>
            <p:nvPr/>
          </p:nvSpPr>
          <p:spPr>
            <a:xfrm>
              <a:off x="6762468" y="1386456"/>
              <a:ext cx="2270935" cy="2260292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63"/>
            <p:cNvSpPr/>
            <p:nvPr/>
          </p:nvSpPr>
          <p:spPr>
            <a:xfrm>
              <a:off x="7236329" y="1587480"/>
              <a:ext cx="12035" cy="935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63"/>
            <p:cNvSpPr/>
            <p:nvPr/>
          </p:nvSpPr>
          <p:spPr>
            <a:xfrm>
              <a:off x="7364144" y="1394464"/>
              <a:ext cx="356781" cy="300882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3"/>
            <p:cNvSpPr/>
            <p:nvPr/>
          </p:nvSpPr>
          <p:spPr>
            <a:xfrm>
              <a:off x="7836713" y="1386456"/>
              <a:ext cx="358124" cy="308889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3"/>
            <p:cNvSpPr/>
            <p:nvPr/>
          </p:nvSpPr>
          <p:spPr>
            <a:xfrm>
              <a:off x="8310574" y="1516908"/>
              <a:ext cx="135819" cy="79920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3"/>
            <p:cNvSpPr/>
            <p:nvPr/>
          </p:nvSpPr>
          <p:spPr>
            <a:xfrm>
              <a:off x="8484940" y="1543565"/>
              <a:ext cx="8057" cy="151784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63"/>
            <p:cNvSpPr/>
            <p:nvPr/>
          </p:nvSpPr>
          <p:spPr>
            <a:xfrm>
              <a:off x="6838311" y="2099984"/>
              <a:ext cx="2735" cy="537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63"/>
            <p:cNvSpPr/>
            <p:nvPr/>
          </p:nvSpPr>
          <p:spPr>
            <a:xfrm>
              <a:off x="7012727" y="1801781"/>
              <a:ext cx="2686" cy="273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63"/>
            <p:cNvSpPr/>
            <p:nvPr/>
          </p:nvSpPr>
          <p:spPr>
            <a:xfrm>
              <a:off x="6912862" y="1942876"/>
              <a:ext cx="102548" cy="63956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63"/>
            <p:cNvSpPr/>
            <p:nvPr/>
          </p:nvSpPr>
          <p:spPr>
            <a:xfrm>
              <a:off x="7131192" y="1696645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3"/>
            <p:cNvSpPr/>
            <p:nvPr/>
          </p:nvSpPr>
          <p:spPr>
            <a:xfrm>
              <a:off x="7603761" y="1696645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3"/>
            <p:cNvSpPr/>
            <p:nvPr/>
          </p:nvSpPr>
          <p:spPr>
            <a:xfrm>
              <a:off x="8077622" y="1696645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3"/>
            <p:cNvSpPr/>
            <p:nvPr/>
          </p:nvSpPr>
          <p:spPr>
            <a:xfrm>
              <a:off x="8550190" y="1736581"/>
              <a:ext cx="356781" cy="367424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3"/>
            <p:cNvSpPr/>
            <p:nvPr/>
          </p:nvSpPr>
          <p:spPr>
            <a:xfrm>
              <a:off x="6891576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63"/>
            <p:cNvSpPr/>
            <p:nvPr/>
          </p:nvSpPr>
          <p:spPr>
            <a:xfrm>
              <a:off x="7364144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63"/>
            <p:cNvSpPr/>
            <p:nvPr/>
          </p:nvSpPr>
          <p:spPr>
            <a:xfrm>
              <a:off x="7836713" y="2115948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63"/>
            <p:cNvSpPr/>
            <p:nvPr/>
          </p:nvSpPr>
          <p:spPr>
            <a:xfrm>
              <a:off x="8310574" y="2114606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63"/>
            <p:cNvSpPr/>
            <p:nvPr/>
          </p:nvSpPr>
          <p:spPr>
            <a:xfrm>
              <a:off x="8783142" y="2114606"/>
              <a:ext cx="239661" cy="408702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63"/>
            <p:cNvSpPr/>
            <p:nvPr/>
          </p:nvSpPr>
          <p:spPr>
            <a:xfrm>
              <a:off x="6773111" y="2511280"/>
              <a:ext cx="242297" cy="40735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63"/>
            <p:cNvSpPr/>
            <p:nvPr/>
          </p:nvSpPr>
          <p:spPr>
            <a:xfrm>
              <a:off x="713119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63"/>
            <p:cNvSpPr/>
            <p:nvPr/>
          </p:nvSpPr>
          <p:spPr>
            <a:xfrm>
              <a:off x="7603761" y="2511280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63"/>
            <p:cNvSpPr/>
            <p:nvPr/>
          </p:nvSpPr>
          <p:spPr>
            <a:xfrm>
              <a:off x="807762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63"/>
            <p:cNvSpPr/>
            <p:nvPr/>
          </p:nvSpPr>
          <p:spPr>
            <a:xfrm>
              <a:off x="8550190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63"/>
            <p:cNvSpPr/>
            <p:nvPr/>
          </p:nvSpPr>
          <p:spPr>
            <a:xfrm>
              <a:off x="6891576" y="2934613"/>
              <a:ext cx="356781" cy="363445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63"/>
            <p:cNvSpPr/>
            <p:nvPr/>
          </p:nvSpPr>
          <p:spPr>
            <a:xfrm>
              <a:off x="736414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63"/>
            <p:cNvSpPr/>
            <p:nvPr/>
          </p:nvSpPr>
          <p:spPr>
            <a:xfrm>
              <a:off x="7836713" y="2934613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63"/>
            <p:cNvSpPr/>
            <p:nvPr/>
          </p:nvSpPr>
          <p:spPr>
            <a:xfrm>
              <a:off x="831057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63"/>
            <p:cNvSpPr/>
            <p:nvPr/>
          </p:nvSpPr>
          <p:spPr>
            <a:xfrm>
              <a:off x="8783142" y="3033085"/>
              <a:ext cx="97227" cy="6127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63"/>
            <p:cNvSpPr/>
            <p:nvPr/>
          </p:nvSpPr>
          <p:spPr>
            <a:xfrm>
              <a:off x="7345494" y="3428467"/>
              <a:ext cx="142484" cy="85242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63"/>
            <p:cNvSpPr/>
            <p:nvPr/>
          </p:nvSpPr>
          <p:spPr>
            <a:xfrm>
              <a:off x="7305558" y="3329945"/>
              <a:ext cx="8057" cy="161133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63"/>
            <p:cNvSpPr/>
            <p:nvPr/>
          </p:nvSpPr>
          <p:spPr>
            <a:xfrm>
              <a:off x="7603761" y="3329945"/>
              <a:ext cx="358124" cy="316846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63"/>
            <p:cNvSpPr/>
            <p:nvPr/>
          </p:nvSpPr>
          <p:spPr>
            <a:xfrm>
              <a:off x="8077622" y="3329945"/>
              <a:ext cx="356781" cy="307546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63"/>
            <p:cNvSpPr/>
            <p:nvPr/>
          </p:nvSpPr>
          <p:spPr>
            <a:xfrm>
              <a:off x="8550190" y="3428467"/>
              <a:ext cx="16014" cy="12035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8" name="Google Shape;1588;p63"/>
          <p:cNvSpPr/>
          <p:nvPr/>
        </p:nvSpPr>
        <p:spPr>
          <a:xfrm rot="-1848056" flipH="1">
            <a:off x="7756025" y="2517986"/>
            <a:ext cx="1938888" cy="3305698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0" name="Google Shape;1590;p64"/>
          <p:cNvGrpSpPr/>
          <p:nvPr/>
        </p:nvGrpSpPr>
        <p:grpSpPr>
          <a:xfrm>
            <a:off x="5" y="-80449"/>
            <a:ext cx="2277317" cy="5304377"/>
            <a:chOff x="224725" y="566950"/>
            <a:chExt cx="1850875" cy="4311100"/>
          </a:xfrm>
        </p:grpSpPr>
        <p:sp>
          <p:nvSpPr>
            <p:cNvPr id="1591" name="Google Shape;1591;p64"/>
            <p:cNvSpPr/>
            <p:nvPr/>
          </p:nvSpPr>
          <p:spPr>
            <a:xfrm>
              <a:off x="1914975" y="566950"/>
              <a:ext cx="160625" cy="2033000"/>
            </a:xfrm>
            <a:custGeom>
              <a:avLst/>
              <a:gdLst/>
              <a:ahLst/>
              <a:cxnLst/>
              <a:rect l="l" t="t" r="r" b="b"/>
              <a:pathLst>
                <a:path w="6425" h="81320" extrusionOk="0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64"/>
            <p:cNvSpPr/>
            <p:nvPr/>
          </p:nvSpPr>
          <p:spPr>
            <a:xfrm>
              <a:off x="1761075" y="8188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64"/>
            <p:cNvSpPr/>
            <p:nvPr/>
          </p:nvSpPr>
          <p:spPr>
            <a:xfrm>
              <a:off x="1607850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64"/>
            <p:cNvSpPr/>
            <p:nvPr/>
          </p:nvSpPr>
          <p:spPr>
            <a:xfrm>
              <a:off x="1453950" y="8188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64"/>
            <p:cNvSpPr/>
            <p:nvPr/>
          </p:nvSpPr>
          <p:spPr>
            <a:xfrm>
              <a:off x="1300050" y="566950"/>
              <a:ext cx="160600" cy="2033000"/>
            </a:xfrm>
            <a:custGeom>
              <a:avLst/>
              <a:gdLst/>
              <a:ahLst/>
              <a:cxnLst/>
              <a:rect l="l" t="t" r="r" b="b"/>
              <a:pathLst>
                <a:path w="6424" h="81320" extrusionOk="0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64"/>
            <p:cNvSpPr/>
            <p:nvPr/>
          </p:nvSpPr>
          <p:spPr>
            <a:xfrm>
              <a:off x="1146800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64"/>
            <p:cNvSpPr/>
            <p:nvPr/>
          </p:nvSpPr>
          <p:spPr>
            <a:xfrm>
              <a:off x="992900" y="566950"/>
              <a:ext cx="160625" cy="2033000"/>
            </a:xfrm>
            <a:custGeom>
              <a:avLst/>
              <a:gdLst/>
              <a:ahLst/>
              <a:cxnLst/>
              <a:rect l="l" t="t" r="r" b="b"/>
              <a:pathLst>
                <a:path w="6425" h="81320" extrusionOk="0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64"/>
            <p:cNvSpPr/>
            <p:nvPr/>
          </p:nvSpPr>
          <p:spPr>
            <a:xfrm>
              <a:off x="839675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64"/>
            <p:cNvSpPr/>
            <p:nvPr/>
          </p:nvSpPr>
          <p:spPr>
            <a:xfrm>
              <a:off x="685775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64"/>
            <p:cNvSpPr/>
            <p:nvPr/>
          </p:nvSpPr>
          <p:spPr>
            <a:xfrm>
              <a:off x="531875" y="8188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64"/>
            <p:cNvSpPr/>
            <p:nvPr/>
          </p:nvSpPr>
          <p:spPr>
            <a:xfrm>
              <a:off x="378625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64"/>
            <p:cNvSpPr/>
            <p:nvPr/>
          </p:nvSpPr>
          <p:spPr>
            <a:xfrm>
              <a:off x="224725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64"/>
            <p:cNvSpPr/>
            <p:nvPr/>
          </p:nvSpPr>
          <p:spPr>
            <a:xfrm>
              <a:off x="1914975" y="25935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64"/>
            <p:cNvSpPr/>
            <p:nvPr/>
          </p:nvSpPr>
          <p:spPr>
            <a:xfrm>
              <a:off x="1761075" y="2845375"/>
              <a:ext cx="160625" cy="2032675"/>
            </a:xfrm>
            <a:custGeom>
              <a:avLst/>
              <a:gdLst/>
              <a:ahLst/>
              <a:cxnLst/>
              <a:rect l="l" t="t" r="r" b="b"/>
              <a:pathLst>
                <a:path w="6425" h="81307" extrusionOk="0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64"/>
            <p:cNvSpPr/>
            <p:nvPr/>
          </p:nvSpPr>
          <p:spPr>
            <a:xfrm>
              <a:off x="1607850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64"/>
            <p:cNvSpPr/>
            <p:nvPr/>
          </p:nvSpPr>
          <p:spPr>
            <a:xfrm>
              <a:off x="1453950" y="2845375"/>
              <a:ext cx="160600" cy="2032675"/>
            </a:xfrm>
            <a:custGeom>
              <a:avLst/>
              <a:gdLst/>
              <a:ahLst/>
              <a:cxnLst/>
              <a:rect l="l" t="t" r="r" b="b"/>
              <a:pathLst>
                <a:path w="6424" h="81307" extrusionOk="0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64"/>
            <p:cNvSpPr/>
            <p:nvPr/>
          </p:nvSpPr>
          <p:spPr>
            <a:xfrm>
              <a:off x="1300050" y="25935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64"/>
            <p:cNvSpPr/>
            <p:nvPr/>
          </p:nvSpPr>
          <p:spPr>
            <a:xfrm>
              <a:off x="1146800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64"/>
            <p:cNvSpPr/>
            <p:nvPr/>
          </p:nvSpPr>
          <p:spPr>
            <a:xfrm>
              <a:off x="992900" y="25935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64"/>
            <p:cNvSpPr/>
            <p:nvPr/>
          </p:nvSpPr>
          <p:spPr>
            <a:xfrm>
              <a:off x="839675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64"/>
            <p:cNvSpPr/>
            <p:nvPr/>
          </p:nvSpPr>
          <p:spPr>
            <a:xfrm>
              <a:off x="685775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64"/>
            <p:cNvSpPr/>
            <p:nvPr/>
          </p:nvSpPr>
          <p:spPr>
            <a:xfrm>
              <a:off x="531875" y="2845375"/>
              <a:ext cx="160600" cy="2032675"/>
            </a:xfrm>
            <a:custGeom>
              <a:avLst/>
              <a:gdLst/>
              <a:ahLst/>
              <a:cxnLst/>
              <a:rect l="l" t="t" r="r" b="b"/>
              <a:pathLst>
                <a:path w="6424" h="81307" extrusionOk="0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64"/>
            <p:cNvSpPr/>
            <p:nvPr/>
          </p:nvSpPr>
          <p:spPr>
            <a:xfrm>
              <a:off x="378625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64"/>
            <p:cNvSpPr/>
            <p:nvPr/>
          </p:nvSpPr>
          <p:spPr>
            <a:xfrm>
              <a:off x="224725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5" name="Google Shape;1615;p64"/>
          <p:cNvSpPr/>
          <p:nvPr/>
        </p:nvSpPr>
        <p:spPr>
          <a:xfrm rot="-3415034" flipH="1">
            <a:off x="5349941" y="647072"/>
            <a:ext cx="4814608" cy="4095305"/>
          </a:xfrm>
          <a:custGeom>
            <a:avLst/>
            <a:gdLst/>
            <a:ahLst/>
            <a:cxnLst/>
            <a:rect l="l" t="t" r="r" b="b"/>
            <a:pathLst>
              <a:path w="61178" h="52038" extrusionOk="0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64"/>
          <p:cNvSpPr/>
          <p:nvPr/>
        </p:nvSpPr>
        <p:spPr>
          <a:xfrm rot="1379372">
            <a:off x="5149944" y="2281365"/>
            <a:ext cx="1343009" cy="1754062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64"/>
          <p:cNvSpPr/>
          <p:nvPr/>
        </p:nvSpPr>
        <p:spPr>
          <a:xfrm>
            <a:off x="-767475" y="502200"/>
            <a:ext cx="2264661" cy="1997587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"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9" name="Google Shape;1619;p65"/>
          <p:cNvGrpSpPr/>
          <p:nvPr/>
        </p:nvGrpSpPr>
        <p:grpSpPr>
          <a:xfrm rot="-4412986">
            <a:off x="6233427" y="1978854"/>
            <a:ext cx="2523466" cy="2406919"/>
            <a:chOff x="616550" y="744600"/>
            <a:chExt cx="936200" cy="893025"/>
          </a:xfrm>
        </p:grpSpPr>
        <p:sp>
          <p:nvSpPr>
            <p:cNvPr id="1620" name="Google Shape;1620;p65"/>
            <p:cNvSpPr/>
            <p:nvPr/>
          </p:nvSpPr>
          <p:spPr>
            <a:xfrm>
              <a:off x="616550" y="744600"/>
              <a:ext cx="936200" cy="893025"/>
            </a:xfrm>
            <a:custGeom>
              <a:avLst/>
              <a:gdLst/>
              <a:ahLst/>
              <a:cxnLst/>
              <a:rect l="l" t="t" r="r" b="b"/>
              <a:pathLst>
                <a:path w="37448" h="35721" extrusionOk="0">
                  <a:moveTo>
                    <a:pt x="21003" y="1"/>
                  </a:moveTo>
                  <a:cubicBezTo>
                    <a:pt x="20950" y="1"/>
                    <a:pt x="20897" y="16"/>
                    <a:pt x="20852" y="46"/>
                  </a:cubicBezTo>
                  <a:lnTo>
                    <a:pt x="18177" y="2356"/>
                  </a:lnTo>
                  <a:cubicBezTo>
                    <a:pt x="18177" y="2356"/>
                    <a:pt x="18146" y="2387"/>
                    <a:pt x="18146" y="2387"/>
                  </a:cubicBezTo>
                  <a:lnTo>
                    <a:pt x="91" y="26946"/>
                  </a:lnTo>
                  <a:cubicBezTo>
                    <a:pt x="0" y="27068"/>
                    <a:pt x="61" y="27220"/>
                    <a:pt x="182" y="27281"/>
                  </a:cubicBezTo>
                  <a:lnTo>
                    <a:pt x="2523" y="28436"/>
                  </a:lnTo>
                  <a:lnTo>
                    <a:pt x="15654" y="35700"/>
                  </a:lnTo>
                  <a:cubicBezTo>
                    <a:pt x="15692" y="35713"/>
                    <a:pt x="15735" y="35720"/>
                    <a:pt x="15776" y="35720"/>
                  </a:cubicBezTo>
                  <a:cubicBezTo>
                    <a:pt x="15835" y="35720"/>
                    <a:pt x="15892" y="35705"/>
                    <a:pt x="15927" y="35670"/>
                  </a:cubicBezTo>
                  <a:cubicBezTo>
                    <a:pt x="16657" y="35092"/>
                    <a:pt x="20274" y="32083"/>
                    <a:pt x="25320" y="27433"/>
                  </a:cubicBezTo>
                  <a:cubicBezTo>
                    <a:pt x="30730" y="22417"/>
                    <a:pt x="37204" y="14666"/>
                    <a:pt x="37204" y="14666"/>
                  </a:cubicBezTo>
                  <a:cubicBezTo>
                    <a:pt x="37448" y="14454"/>
                    <a:pt x="37448" y="14089"/>
                    <a:pt x="37204" y="13876"/>
                  </a:cubicBezTo>
                  <a:cubicBezTo>
                    <a:pt x="36779" y="13451"/>
                    <a:pt x="35867" y="12600"/>
                    <a:pt x="34286" y="11171"/>
                  </a:cubicBezTo>
                  <a:cubicBezTo>
                    <a:pt x="31824" y="9013"/>
                    <a:pt x="22493" y="1171"/>
                    <a:pt x="21155" y="46"/>
                  </a:cubicBezTo>
                  <a:cubicBezTo>
                    <a:pt x="21110" y="16"/>
                    <a:pt x="21057" y="1"/>
                    <a:pt x="210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65"/>
            <p:cNvSpPr/>
            <p:nvPr/>
          </p:nvSpPr>
          <p:spPr>
            <a:xfrm>
              <a:off x="1118825" y="951075"/>
              <a:ext cx="191525" cy="163425"/>
            </a:xfrm>
            <a:custGeom>
              <a:avLst/>
              <a:gdLst/>
              <a:ahLst/>
              <a:cxnLst/>
              <a:rect l="l" t="t" r="r" b="b"/>
              <a:pathLst>
                <a:path w="7661" h="6537" extrusionOk="0">
                  <a:moveTo>
                    <a:pt x="426" y="0"/>
                  </a:moveTo>
                  <a:cubicBezTo>
                    <a:pt x="317" y="0"/>
                    <a:pt x="206" y="46"/>
                    <a:pt x="122" y="146"/>
                  </a:cubicBezTo>
                  <a:cubicBezTo>
                    <a:pt x="1" y="298"/>
                    <a:pt x="31" y="541"/>
                    <a:pt x="183" y="663"/>
                  </a:cubicBezTo>
                  <a:lnTo>
                    <a:pt x="6992" y="6468"/>
                  </a:lnTo>
                  <a:cubicBezTo>
                    <a:pt x="7052" y="6499"/>
                    <a:pt x="7144" y="6529"/>
                    <a:pt x="7235" y="6529"/>
                  </a:cubicBezTo>
                  <a:cubicBezTo>
                    <a:pt x="7251" y="6534"/>
                    <a:pt x="7268" y="6537"/>
                    <a:pt x="7286" y="6537"/>
                  </a:cubicBezTo>
                  <a:cubicBezTo>
                    <a:pt x="7368" y="6537"/>
                    <a:pt x="7464" y="6483"/>
                    <a:pt x="7539" y="6407"/>
                  </a:cubicBezTo>
                  <a:cubicBezTo>
                    <a:pt x="7660" y="6255"/>
                    <a:pt x="7630" y="6012"/>
                    <a:pt x="7478" y="5860"/>
                  </a:cubicBezTo>
                  <a:lnTo>
                    <a:pt x="669" y="85"/>
                  </a:lnTo>
                  <a:cubicBezTo>
                    <a:pt x="601" y="31"/>
                    <a:pt x="514" y="0"/>
                    <a:pt x="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65"/>
            <p:cNvSpPr/>
            <p:nvPr/>
          </p:nvSpPr>
          <p:spPr>
            <a:xfrm>
              <a:off x="1078550" y="994400"/>
              <a:ext cx="190750" cy="164750"/>
            </a:xfrm>
            <a:custGeom>
              <a:avLst/>
              <a:gdLst/>
              <a:ahLst/>
              <a:cxnLst/>
              <a:rect l="l" t="t" r="r" b="b"/>
              <a:pathLst>
                <a:path w="7630" h="6590" extrusionOk="0">
                  <a:moveTo>
                    <a:pt x="413" y="0"/>
                  </a:moveTo>
                  <a:cubicBezTo>
                    <a:pt x="308" y="0"/>
                    <a:pt x="206" y="45"/>
                    <a:pt x="122" y="146"/>
                  </a:cubicBezTo>
                  <a:cubicBezTo>
                    <a:pt x="1" y="298"/>
                    <a:pt x="1" y="541"/>
                    <a:pt x="153" y="662"/>
                  </a:cubicBezTo>
                  <a:lnTo>
                    <a:pt x="6931" y="6498"/>
                  </a:lnTo>
                  <a:cubicBezTo>
                    <a:pt x="7022" y="6559"/>
                    <a:pt x="7113" y="6589"/>
                    <a:pt x="7174" y="6589"/>
                  </a:cubicBezTo>
                  <a:cubicBezTo>
                    <a:pt x="7296" y="6589"/>
                    <a:pt x="7417" y="6529"/>
                    <a:pt x="7478" y="6437"/>
                  </a:cubicBezTo>
                  <a:cubicBezTo>
                    <a:pt x="7630" y="6285"/>
                    <a:pt x="7600" y="6042"/>
                    <a:pt x="7448" y="5921"/>
                  </a:cubicBezTo>
                  <a:lnTo>
                    <a:pt x="669" y="85"/>
                  </a:lnTo>
                  <a:cubicBezTo>
                    <a:pt x="587" y="30"/>
                    <a:pt x="499" y="0"/>
                    <a:pt x="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65"/>
            <p:cNvSpPr/>
            <p:nvPr/>
          </p:nvSpPr>
          <p:spPr>
            <a:xfrm>
              <a:off x="1041325" y="1033375"/>
              <a:ext cx="196075" cy="159975"/>
            </a:xfrm>
            <a:custGeom>
              <a:avLst/>
              <a:gdLst/>
              <a:ahLst/>
              <a:cxnLst/>
              <a:rect l="l" t="t" r="r" b="b"/>
              <a:pathLst>
                <a:path w="7843" h="6399" extrusionOk="0">
                  <a:moveTo>
                    <a:pt x="446" y="1"/>
                  </a:moveTo>
                  <a:cubicBezTo>
                    <a:pt x="335" y="1"/>
                    <a:pt x="223" y="48"/>
                    <a:pt x="152" y="137"/>
                  </a:cubicBezTo>
                  <a:cubicBezTo>
                    <a:pt x="0" y="319"/>
                    <a:pt x="31" y="532"/>
                    <a:pt x="213" y="684"/>
                  </a:cubicBezTo>
                  <a:lnTo>
                    <a:pt x="7174" y="6307"/>
                  </a:lnTo>
                  <a:cubicBezTo>
                    <a:pt x="7234" y="6368"/>
                    <a:pt x="7326" y="6398"/>
                    <a:pt x="7386" y="6398"/>
                  </a:cubicBezTo>
                  <a:cubicBezTo>
                    <a:pt x="7508" y="6398"/>
                    <a:pt x="7630" y="6337"/>
                    <a:pt x="7690" y="6246"/>
                  </a:cubicBezTo>
                  <a:cubicBezTo>
                    <a:pt x="7842" y="6094"/>
                    <a:pt x="7812" y="5851"/>
                    <a:pt x="7630" y="5729"/>
                  </a:cubicBezTo>
                  <a:lnTo>
                    <a:pt x="669" y="76"/>
                  </a:lnTo>
                  <a:cubicBezTo>
                    <a:pt x="606" y="25"/>
                    <a:pt x="526" y="1"/>
                    <a:pt x="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65"/>
            <p:cNvSpPr/>
            <p:nvPr/>
          </p:nvSpPr>
          <p:spPr>
            <a:xfrm>
              <a:off x="1007125" y="1070750"/>
              <a:ext cx="186950" cy="159825"/>
            </a:xfrm>
            <a:custGeom>
              <a:avLst/>
              <a:gdLst/>
              <a:ahLst/>
              <a:cxnLst/>
              <a:rect l="l" t="t" r="r" b="b"/>
              <a:pathLst>
                <a:path w="7478" h="6393" extrusionOk="0">
                  <a:moveTo>
                    <a:pt x="413" y="1"/>
                  </a:moveTo>
                  <a:cubicBezTo>
                    <a:pt x="307" y="1"/>
                    <a:pt x="206" y="48"/>
                    <a:pt x="122" y="131"/>
                  </a:cubicBezTo>
                  <a:cubicBezTo>
                    <a:pt x="0" y="283"/>
                    <a:pt x="0" y="526"/>
                    <a:pt x="183" y="678"/>
                  </a:cubicBezTo>
                  <a:lnTo>
                    <a:pt x="6809" y="6301"/>
                  </a:lnTo>
                  <a:cubicBezTo>
                    <a:pt x="6870" y="6362"/>
                    <a:pt x="6961" y="6393"/>
                    <a:pt x="7022" y="6393"/>
                  </a:cubicBezTo>
                  <a:cubicBezTo>
                    <a:pt x="7143" y="6393"/>
                    <a:pt x="7265" y="6362"/>
                    <a:pt x="7326" y="6271"/>
                  </a:cubicBezTo>
                  <a:cubicBezTo>
                    <a:pt x="7478" y="6119"/>
                    <a:pt x="7447" y="5876"/>
                    <a:pt x="7295" y="5724"/>
                  </a:cubicBezTo>
                  <a:lnTo>
                    <a:pt x="669" y="101"/>
                  </a:lnTo>
                  <a:cubicBezTo>
                    <a:pt x="587" y="32"/>
                    <a:pt x="499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5" name="Google Shape;1625;p65"/>
          <p:cNvGrpSpPr/>
          <p:nvPr/>
        </p:nvGrpSpPr>
        <p:grpSpPr>
          <a:xfrm>
            <a:off x="1326404" y="500540"/>
            <a:ext cx="1830972" cy="1822411"/>
            <a:chOff x="2414491" y="671177"/>
            <a:chExt cx="1830972" cy="1822411"/>
          </a:xfrm>
        </p:grpSpPr>
        <p:sp>
          <p:nvSpPr>
            <p:cNvPr id="1626" name="Google Shape;1626;p65"/>
            <p:cNvSpPr/>
            <p:nvPr/>
          </p:nvSpPr>
          <p:spPr>
            <a:xfrm>
              <a:off x="2414491" y="671177"/>
              <a:ext cx="1830972" cy="1822391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65"/>
            <p:cNvSpPr/>
            <p:nvPr/>
          </p:nvSpPr>
          <p:spPr>
            <a:xfrm>
              <a:off x="2796545" y="833253"/>
              <a:ext cx="9704" cy="7538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65"/>
            <p:cNvSpPr/>
            <p:nvPr/>
          </p:nvSpPr>
          <p:spPr>
            <a:xfrm>
              <a:off x="2899597" y="677633"/>
              <a:ext cx="287659" cy="242590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65"/>
            <p:cNvSpPr/>
            <p:nvPr/>
          </p:nvSpPr>
          <p:spPr>
            <a:xfrm>
              <a:off x="3280608" y="671177"/>
              <a:ext cx="288742" cy="249046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65"/>
            <p:cNvSpPr/>
            <p:nvPr/>
          </p:nvSpPr>
          <p:spPr>
            <a:xfrm>
              <a:off x="3662662" y="776354"/>
              <a:ext cx="109506" cy="64437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65"/>
            <p:cNvSpPr/>
            <p:nvPr/>
          </p:nvSpPr>
          <p:spPr>
            <a:xfrm>
              <a:off x="3803246" y="797847"/>
              <a:ext cx="6496" cy="122378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65"/>
            <p:cNvSpPr/>
            <p:nvPr/>
          </p:nvSpPr>
          <p:spPr>
            <a:xfrm>
              <a:off x="2475641" y="1246463"/>
              <a:ext cx="2205" cy="433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65"/>
            <p:cNvSpPr/>
            <p:nvPr/>
          </p:nvSpPr>
          <p:spPr>
            <a:xfrm>
              <a:off x="2616265" y="1006036"/>
              <a:ext cx="2165" cy="220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65"/>
            <p:cNvSpPr/>
            <p:nvPr/>
          </p:nvSpPr>
          <p:spPr>
            <a:xfrm>
              <a:off x="2535748" y="1119794"/>
              <a:ext cx="82681" cy="51565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65"/>
            <p:cNvSpPr/>
            <p:nvPr/>
          </p:nvSpPr>
          <p:spPr>
            <a:xfrm>
              <a:off x="2711778" y="921268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65"/>
            <p:cNvSpPr/>
            <p:nvPr/>
          </p:nvSpPr>
          <p:spPr>
            <a:xfrm>
              <a:off x="3092789" y="92126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65"/>
            <p:cNvSpPr/>
            <p:nvPr/>
          </p:nvSpPr>
          <p:spPr>
            <a:xfrm>
              <a:off x="3474843" y="92126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65"/>
            <p:cNvSpPr/>
            <p:nvPr/>
          </p:nvSpPr>
          <p:spPr>
            <a:xfrm>
              <a:off x="3855854" y="953467"/>
              <a:ext cx="287659" cy="296240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65"/>
            <p:cNvSpPr/>
            <p:nvPr/>
          </p:nvSpPr>
          <p:spPr>
            <a:xfrm>
              <a:off x="2417699" y="1498640"/>
              <a:ext cx="7538" cy="9704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65"/>
            <p:cNvSpPr/>
            <p:nvPr/>
          </p:nvSpPr>
          <p:spPr>
            <a:xfrm>
              <a:off x="2518586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65"/>
            <p:cNvSpPr/>
            <p:nvPr/>
          </p:nvSpPr>
          <p:spPr>
            <a:xfrm>
              <a:off x="2899597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65"/>
            <p:cNvSpPr/>
            <p:nvPr/>
          </p:nvSpPr>
          <p:spPr>
            <a:xfrm>
              <a:off x="3280608" y="1259335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65"/>
            <p:cNvSpPr/>
            <p:nvPr/>
          </p:nvSpPr>
          <p:spPr>
            <a:xfrm>
              <a:off x="3662662" y="1258252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65"/>
            <p:cNvSpPr/>
            <p:nvPr/>
          </p:nvSpPr>
          <p:spPr>
            <a:xfrm>
              <a:off x="4043673" y="1258252"/>
              <a:ext cx="193230" cy="329521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65"/>
            <p:cNvSpPr/>
            <p:nvPr/>
          </p:nvSpPr>
          <p:spPr>
            <a:xfrm>
              <a:off x="2423072" y="1578074"/>
              <a:ext cx="195355" cy="32843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65"/>
            <p:cNvSpPr/>
            <p:nvPr/>
          </p:nvSpPr>
          <p:spPr>
            <a:xfrm>
              <a:off x="2711778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65"/>
            <p:cNvSpPr/>
            <p:nvPr/>
          </p:nvSpPr>
          <p:spPr>
            <a:xfrm>
              <a:off x="3092789" y="1578074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65"/>
            <p:cNvSpPr/>
            <p:nvPr/>
          </p:nvSpPr>
          <p:spPr>
            <a:xfrm>
              <a:off x="3474843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65"/>
            <p:cNvSpPr/>
            <p:nvPr/>
          </p:nvSpPr>
          <p:spPr>
            <a:xfrm>
              <a:off x="3855854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65"/>
            <p:cNvSpPr/>
            <p:nvPr/>
          </p:nvSpPr>
          <p:spPr>
            <a:xfrm>
              <a:off x="2518586" y="1919388"/>
              <a:ext cx="287659" cy="293033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65"/>
            <p:cNvSpPr/>
            <p:nvPr/>
          </p:nvSpPr>
          <p:spPr>
            <a:xfrm>
              <a:off x="2899597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65"/>
            <p:cNvSpPr/>
            <p:nvPr/>
          </p:nvSpPr>
          <p:spPr>
            <a:xfrm>
              <a:off x="3280608" y="191938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65"/>
            <p:cNvSpPr/>
            <p:nvPr/>
          </p:nvSpPr>
          <p:spPr>
            <a:xfrm>
              <a:off x="3662662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65"/>
            <p:cNvSpPr/>
            <p:nvPr/>
          </p:nvSpPr>
          <p:spPr>
            <a:xfrm>
              <a:off x="4043673" y="1998782"/>
              <a:ext cx="78391" cy="4940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65"/>
            <p:cNvSpPr/>
            <p:nvPr/>
          </p:nvSpPr>
          <p:spPr>
            <a:xfrm>
              <a:off x="2884560" y="2317561"/>
              <a:ext cx="114879" cy="68727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65"/>
            <p:cNvSpPr/>
            <p:nvPr/>
          </p:nvSpPr>
          <p:spPr>
            <a:xfrm>
              <a:off x="2852362" y="2238127"/>
              <a:ext cx="6496" cy="129916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65"/>
            <p:cNvSpPr/>
            <p:nvPr/>
          </p:nvSpPr>
          <p:spPr>
            <a:xfrm>
              <a:off x="3092789" y="2238127"/>
              <a:ext cx="288742" cy="255461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65"/>
            <p:cNvSpPr/>
            <p:nvPr/>
          </p:nvSpPr>
          <p:spPr>
            <a:xfrm>
              <a:off x="3474843" y="2238127"/>
              <a:ext cx="287659" cy="24796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65"/>
            <p:cNvSpPr/>
            <p:nvPr/>
          </p:nvSpPr>
          <p:spPr>
            <a:xfrm>
              <a:off x="3855854" y="2317561"/>
              <a:ext cx="12911" cy="9704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0" name="Google Shape;1660;p65"/>
          <p:cNvGrpSpPr/>
          <p:nvPr/>
        </p:nvGrpSpPr>
        <p:grpSpPr>
          <a:xfrm rot="-969610">
            <a:off x="6880585" y="2461943"/>
            <a:ext cx="2217391" cy="2896369"/>
            <a:chOff x="6078061" y="1684347"/>
            <a:chExt cx="1743860" cy="2277840"/>
          </a:xfrm>
        </p:grpSpPr>
        <p:sp>
          <p:nvSpPr>
            <p:cNvPr id="1661" name="Google Shape;1661;p65"/>
            <p:cNvSpPr/>
            <p:nvPr/>
          </p:nvSpPr>
          <p:spPr>
            <a:xfrm>
              <a:off x="7384410" y="1684347"/>
              <a:ext cx="437511" cy="516459"/>
            </a:xfrm>
            <a:custGeom>
              <a:avLst/>
              <a:gdLst/>
              <a:ahLst/>
              <a:cxnLst/>
              <a:rect l="l" t="t" r="r" b="b"/>
              <a:pathLst>
                <a:path w="8490" h="10022" extrusionOk="0">
                  <a:moveTo>
                    <a:pt x="8405" y="0"/>
                  </a:moveTo>
                  <a:cubicBezTo>
                    <a:pt x="8396" y="0"/>
                    <a:pt x="8390" y="41"/>
                    <a:pt x="8390" y="41"/>
                  </a:cubicBezTo>
                  <a:cubicBezTo>
                    <a:pt x="8390" y="41"/>
                    <a:pt x="6535" y="1439"/>
                    <a:pt x="4043" y="1986"/>
                  </a:cubicBezTo>
                  <a:cubicBezTo>
                    <a:pt x="1551" y="2563"/>
                    <a:pt x="0" y="6636"/>
                    <a:pt x="487" y="8430"/>
                  </a:cubicBezTo>
                  <a:cubicBezTo>
                    <a:pt x="895" y="9870"/>
                    <a:pt x="1871" y="10021"/>
                    <a:pt x="2264" y="10021"/>
                  </a:cubicBezTo>
                  <a:cubicBezTo>
                    <a:pt x="2369" y="10021"/>
                    <a:pt x="2432" y="10010"/>
                    <a:pt x="2432" y="10010"/>
                  </a:cubicBezTo>
                  <a:cubicBezTo>
                    <a:pt x="2432" y="10010"/>
                    <a:pt x="8298" y="8794"/>
                    <a:pt x="8420" y="4053"/>
                  </a:cubicBezTo>
                  <a:cubicBezTo>
                    <a:pt x="8490" y="427"/>
                    <a:pt x="8435" y="0"/>
                    <a:pt x="8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65"/>
            <p:cNvSpPr/>
            <p:nvPr/>
          </p:nvSpPr>
          <p:spPr>
            <a:xfrm>
              <a:off x="6078061" y="2151644"/>
              <a:ext cx="1448939" cy="1810543"/>
            </a:xfrm>
            <a:custGeom>
              <a:avLst/>
              <a:gdLst/>
              <a:ahLst/>
              <a:cxnLst/>
              <a:rect l="l" t="t" r="r" b="b"/>
              <a:pathLst>
                <a:path w="28117" h="35134" extrusionOk="0">
                  <a:moveTo>
                    <a:pt x="26110" y="0"/>
                  </a:moveTo>
                  <a:cubicBezTo>
                    <a:pt x="26110" y="0"/>
                    <a:pt x="21247" y="3587"/>
                    <a:pt x="16353" y="10213"/>
                  </a:cubicBezTo>
                  <a:cubicBezTo>
                    <a:pt x="11429" y="16839"/>
                    <a:pt x="0" y="34256"/>
                    <a:pt x="1186" y="35107"/>
                  </a:cubicBezTo>
                  <a:cubicBezTo>
                    <a:pt x="1210" y="35125"/>
                    <a:pt x="1241" y="35134"/>
                    <a:pt x="1279" y="35134"/>
                  </a:cubicBezTo>
                  <a:cubicBezTo>
                    <a:pt x="3097" y="35134"/>
                    <a:pt x="20354" y="14791"/>
                    <a:pt x="24195" y="8420"/>
                  </a:cubicBezTo>
                  <a:cubicBezTo>
                    <a:pt x="28116" y="1915"/>
                    <a:pt x="27782" y="942"/>
                    <a:pt x="27782" y="942"/>
                  </a:cubicBezTo>
                  <a:lnTo>
                    <a:pt x="261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3" name="Google Shape;1663;p65"/>
          <p:cNvSpPr/>
          <p:nvPr/>
        </p:nvSpPr>
        <p:spPr>
          <a:xfrm rot="5400000">
            <a:off x="-1836150" y="1175258"/>
            <a:ext cx="4913539" cy="3022943"/>
          </a:xfrm>
          <a:custGeom>
            <a:avLst/>
            <a:gdLst/>
            <a:ahLst/>
            <a:cxnLst/>
            <a:rect l="l" t="t" r="r" b="b"/>
            <a:pathLst>
              <a:path w="59643" h="36694" extrusionOk="0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65"/>
          <p:cNvSpPr/>
          <p:nvPr/>
        </p:nvSpPr>
        <p:spPr>
          <a:xfrm rot="-7977683">
            <a:off x="2160949" y="3164250"/>
            <a:ext cx="1554661" cy="1491741"/>
          </a:xfrm>
          <a:custGeom>
            <a:avLst/>
            <a:gdLst/>
            <a:ahLst/>
            <a:cxnLst/>
            <a:rect l="l" t="t" r="r" b="b"/>
            <a:pathLst>
              <a:path w="20582" h="19749" extrusionOk="0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65"/>
          <p:cNvSpPr/>
          <p:nvPr/>
        </p:nvSpPr>
        <p:spPr>
          <a:xfrm rot="4742319" flipH="1">
            <a:off x="6790763" y="-645967"/>
            <a:ext cx="3210858" cy="3197544"/>
          </a:xfrm>
          <a:custGeom>
            <a:avLst/>
            <a:gdLst/>
            <a:ahLst/>
            <a:cxnLst/>
            <a:rect l="l" t="t" r="r" b="b"/>
            <a:pathLst>
              <a:path w="48235" h="48035" extrusionOk="0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"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66"/>
          <p:cNvSpPr/>
          <p:nvPr/>
        </p:nvSpPr>
        <p:spPr>
          <a:xfrm rot="288619" flipH="1">
            <a:off x="-1653681" y="1325314"/>
            <a:ext cx="4829256" cy="4097619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66"/>
          <p:cNvSpPr/>
          <p:nvPr/>
        </p:nvSpPr>
        <p:spPr>
          <a:xfrm>
            <a:off x="7777725" y="671438"/>
            <a:ext cx="2264661" cy="1997587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66"/>
          <p:cNvSpPr/>
          <p:nvPr/>
        </p:nvSpPr>
        <p:spPr>
          <a:xfrm rot="8226410">
            <a:off x="757957" y="-908700"/>
            <a:ext cx="1938898" cy="3305715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70" name="Google Shape;1670;p66"/>
          <p:cNvGrpSpPr/>
          <p:nvPr/>
        </p:nvGrpSpPr>
        <p:grpSpPr>
          <a:xfrm rot="-3861937">
            <a:off x="6523183" y="1380139"/>
            <a:ext cx="2023570" cy="3313878"/>
            <a:chOff x="5754175" y="3922575"/>
            <a:chExt cx="682400" cy="1117525"/>
          </a:xfrm>
        </p:grpSpPr>
        <p:sp>
          <p:nvSpPr>
            <p:cNvPr id="1671" name="Google Shape;1671;p66"/>
            <p:cNvSpPr/>
            <p:nvPr/>
          </p:nvSpPr>
          <p:spPr>
            <a:xfrm>
              <a:off x="5754175" y="4953250"/>
              <a:ext cx="70700" cy="86850"/>
            </a:xfrm>
            <a:custGeom>
              <a:avLst/>
              <a:gdLst/>
              <a:ahLst/>
              <a:cxnLst/>
              <a:rect l="l" t="t" r="r" b="b"/>
              <a:pathLst>
                <a:path w="2828" h="3474" extrusionOk="0">
                  <a:moveTo>
                    <a:pt x="1855" y="1"/>
                  </a:moveTo>
                  <a:cubicBezTo>
                    <a:pt x="1855" y="1"/>
                    <a:pt x="0" y="3283"/>
                    <a:pt x="973" y="3466"/>
                  </a:cubicBezTo>
                  <a:cubicBezTo>
                    <a:pt x="1000" y="3471"/>
                    <a:pt x="1027" y="3473"/>
                    <a:pt x="1054" y="3473"/>
                  </a:cubicBezTo>
                  <a:cubicBezTo>
                    <a:pt x="1994" y="3473"/>
                    <a:pt x="2827" y="456"/>
                    <a:pt x="2827" y="456"/>
                  </a:cubicBezTo>
                  <a:lnTo>
                    <a:pt x="1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66"/>
            <p:cNvSpPr/>
            <p:nvPr/>
          </p:nvSpPr>
          <p:spPr>
            <a:xfrm>
              <a:off x="5768600" y="4780750"/>
              <a:ext cx="193050" cy="209925"/>
            </a:xfrm>
            <a:custGeom>
              <a:avLst/>
              <a:gdLst/>
              <a:ahLst/>
              <a:cxnLst/>
              <a:rect l="l" t="t" r="r" b="b"/>
              <a:pathLst>
                <a:path w="7722" h="8397" extrusionOk="0">
                  <a:moveTo>
                    <a:pt x="1065" y="1"/>
                  </a:moveTo>
                  <a:cubicBezTo>
                    <a:pt x="1065" y="1"/>
                    <a:pt x="1" y="7812"/>
                    <a:pt x="1156" y="8359"/>
                  </a:cubicBezTo>
                  <a:cubicBezTo>
                    <a:pt x="1208" y="8384"/>
                    <a:pt x="1269" y="8396"/>
                    <a:pt x="1338" y="8396"/>
                  </a:cubicBezTo>
                  <a:cubicBezTo>
                    <a:pt x="2789" y="8396"/>
                    <a:pt x="7721" y="3131"/>
                    <a:pt x="7721" y="3131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66"/>
            <p:cNvSpPr/>
            <p:nvPr/>
          </p:nvSpPr>
          <p:spPr>
            <a:xfrm>
              <a:off x="5795200" y="4343050"/>
              <a:ext cx="389100" cy="516000"/>
            </a:xfrm>
            <a:custGeom>
              <a:avLst/>
              <a:gdLst/>
              <a:ahLst/>
              <a:cxnLst/>
              <a:rect l="l" t="t" r="r" b="b"/>
              <a:pathLst>
                <a:path w="15564" h="20640" extrusionOk="0">
                  <a:moveTo>
                    <a:pt x="8329" y="1"/>
                  </a:moveTo>
                  <a:cubicBezTo>
                    <a:pt x="8329" y="1"/>
                    <a:pt x="7296" y="1399"/>
                    <a:pt x="5715" y="5047"/>
                  </a:cubicBezTo>
                  <a:cubicBezTo>
                    <a:pt x="4104" y="8694"/>
                    <a:pt x="1" y="17509"/>
                    <a:pt x="1" y="17509"/>
                  </a:cubicBezTo>
                  <a:lnTo>
                    <a:pt x="6657" y="20639"/>
                  </a:lnTo>
                  <a:cubicBezTo>
                    <a:pt x="6657" y="20639"/>
                    <a:pt x="7387" y="19728"/>
                    <a:pt x="9636" y="15381"/>
                  </a:cubicBezTo>
                  <a:cubicBezTo>
                    <a:pt x="12281" y="10305"/>
                    <a:pt x="15563" y="3010"/>
                    <a:pt x="15563" y="3010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66"/>
            <p:cNvSpPr/>
            <p:nvPr/>
          </p:nvSpPr>
          <p:spPr>
            <a:xfrm>
              <a:off x="6003425" y="3922575"/>
              <a:ext cx="433150" cy="579525"/>
            </a:xfrm>
            <a:custGeom>
              <a:avLst/>
              <a:gdLst/>
              <a:ahLst/>
              <a:cxnLst/>
              <a:rect l="l" t="t" r="r" b="b"/>
              <a:pathLst>
                <a:path w="17326" h="23181" extrusionOk="0">
                  <a:moveTo>
                    <a:pt x="11816" y="1"/>
                  </a:moveTo>
                  <a:cubicBezTo>
                    <a:pt x="10345" y="1"/>
                    <a:pt x="8903" y="821"/>
                    <a:pt x="8085" y="2200"/>
                  </a:cubicBezTo>
                  <a:cubicBezTo>
                    <a:pt x="6535" y="4814"/>
                    <a:pt x="0" y="16820"/>
                    <a:pt x="0" y="16820"/>
                  </a:cubicBezTo>
                  <a:lnTo>
                    <a:pt x="7234" y="19829"/>
                  </a:lnTo>
                  <a:cubicBezTo>
                    <a:pt x="7234" y="19829"/>
                    <a:pt x="13515" y="6181"/>
                    <a:pt x="13978" y="6181"/>
                  </a:cubicBezTo>
                  <a:cubicBezTo>
                    <a:pt x="13979" y="6181"/>
                    <a:pt x="13981" y="6181"/>
                    <a:pt x="13982" y="6181"/>
                  </a:cubicBezTo>
                  <a:cubicBezTo>
                    <a:pt x="14469" y="6273"/>
                    <a:pt x="8237" y="17276"/>
                    <a:pt x="8481" y="20619"/>
                  </a:cubicBezTo>
                  <a:cubicBezTo>
                    <a:pt x="8589" y="22468"/>
                    <a:pt x="9616" y="23180"/>
                    <a:pt x="10214" y="23180"/>
                  </a:cubicBezTo>
                  <a:cubicBezTo>
                    <a:pt x="10451" y="23180"/>
                    <a:pt x="10621" y="23068"/>
                    <a:pt x="10639" y="22869"/>
                  </a:cubicBezTo>
                  <a:cubicBezTo>
                    <a:pt x="10730" y="22109"/>
                    <a:pt x="8845" y="21835"/>
                    <a:pt x="9757" y="19130"/>
                  </a:cubicBezTo>
                  <a:cubicBezTo>
                    <a:pt x="12493" y="10802"/>
                    <a:pt x="17326" y="5300"/>
                    <a:pt x="15411" y="2169"/>
                  </a:cubicBezTo>
                  <a:cubicBezTo>
                    <a:pt x="14477" y="660"/>
                    <a:pt x="13135" y="1"/>
                    <a:pt x="118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39"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67"/>
          <p:cNvSpPr/>
          <p:nvPr/>
        </p:nvSpPr>
        <p:spPr>
          <a:xfrm rot="10511381">
            <a:off x="-1265831" y="-734711"/>
            <a:ext cx="4829256" cy="4097619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67"/>
          <p:cNvSpPr/>
          <p:nvPr/>
        </p:nvSpPr>
        <p:spPr>
          <a:xfrm rot="-10501983">
            <a:off x="1509091" y="1907610"/>
            <a:ext cx="1554685" cy="1491763"/>
          </a:xfrm>
          <a:custGeom>
            <a:avLst/>
            <a:gdLst/>
            <a:ahLst/>
            <a:cxnLst/>
            <a:rect l="l" t="t" r="r" b="b"/>
            <a:pathLst>
              <a:path w="20582" h="19749" extrusionOk="0">
                <a:moveTo>
                  <a:pt x="15178" y="401"/>
                </a:moveTo>
                <a:cubicBezTo>
                  <a:pt x="11542" y="1"/>
                  <a:pt x="4470" y="1235"/>
                  <a:pt x="2235" y="7773"/>
                </a:cubicBezTo>
                <a:cubicBezTo>
                  <a:pt x="0" y="14311"/>
                  <a:pt x="7939" y="17947"/>
                  <a:pt x="11675" y="18848"/>
                </a:cubicBezTo>
                <a:cubicBezTo>
                  <a:pt x="15445" y="19748"/>
                  <a:pt x="20315" y="19448"/>
                  <a:pt x="20448" y="13477"/>
                </a:cubicBezTo>
                <a:cubicBezTo>
                  <a:pt x="20582" y="7506"/>
                  <a:pt x="18780" y="835"/>
                  <a:pt x="15178" y="40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67"/>
          <p:cNvSpPr/>
          <p:nvPr/>
        </p:nvSpPr>
        <p:spPr>
          <a:xfrm rot="-8951944">
            <a:off x="6375575" y="-475064"/>
            <a:ext cx="1938888" cy="3305698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67"/>
          <p:cNvSpPr/>
          <p:nvPr/>
        </p:nvSpPr>
        <p:spPr>
          <a:xfrm rot="9803796" flipH="1">
            <a:off x="6385819" y="2177042"/>
            <a:ext cx="3403937" cy="3389824"/>
          </a:xfrm>
          <a:custGeom>
            <a:avLst/>
            <a:gdLst/>
            <a:ahLst/>
            <a:cxnLst/>
            <a:rect l="l" t="t" r="r" b="b"/>
            <a:pathLst>
              <a:path w="48235" h="48035" extrusionOk="0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0" name="Google Shape;1680;p67"/>
          <p:cNvGrpSpPr/>
          <p:nvPr/>
        </p:nvGrpSpPr>
        <p:grpSpPr>
          <a:xfrm rot="10800000" flipH="1">
            <a:off x="2190691" y="1431495"/>
            <a:ext cx="1696762" cy="1688828"/>
            <a:chOff x="2414491" y="671177"/>
            <a:chExt cx="1830972" cy="1822411"/>
          </a:xfrm>
        </p:grpSpPr>
        <p:sp>
          <p:nvSpPr>
            <p:cNvPr id="1681" name="Google Shape;1681;p67"/>
            <p:cNvSpPr/>
            <p:nvPr/>
          </p:nvSpPr>
          <p:spPr>
            <a:xfrm>
              <a:off x="2414491" y="671177"/>
              <a:ext cx="1830972" cy="1822391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67"/>
            <p:cNvSpPr/>
            <p:nvPr/>
          </p:nvSpPr>
          <p:spPr>
            <a:xfrm>
              <a:off x="2796545" y="833253"/>
              <a:ext cx="9704" cy="7538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67"/>
            <p:cNvSpPr/>
            <p:nvPr/>
          </p:nvSpPr>
          <p:spPr>
            <a:xfrm>
              <a:off x="2899597" y="677633"/>
              <a:ext cx="287659" cy="242590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67"/>
            <p:cNvSpPr/>
            <p:nvPr/>
          </p:nvSpPr>
          <p:spPr>
            <a:xfrm>
              <a:off x="3280608" y="671177"/>
              <a:ext cx="288742" cy="249046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67"/>
            <p:cNvSpPr/>
            <p:nvPr/>
          </p:nvSpPr>
          <p:spPr>
            <a:xfrm>
              <a:off x="3662662" y="776354"/>
              <a:ext cx="109506" cy="64437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67"/>
            <p:cNvSpPr/>
            <p:nvPr/>
          </p:nvSpPr>
          <p:spPr>
            <a:xfrm>
              <a:off x="3803246" y="797847"/>
              <a:ext cx="6496" cy="122378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67"/>
            <p:cNvSpPr/>
            <p:nvPr/>
          </p:nvSpPr>
          <p:spPr>
            <a:xfrm>
              <a:off x="2475641" y="1246463"/>
              <a:ext cx="2205" cy="433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67"/>
            <p:cNvSpPr/>
            <p:nvPr/>
          </p:nvSpPr>
          <p:spPr>
            <a:xfrm>
              <a:off x="2616265" y="1006036"/>
              <a:ext cx="2165" cy="220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67"/>
            <p:cNvSpPr/>
            <p:nvPr/>
          </p:nvSpPr>
          <p:spPr>
            <a:xfrm>
              <a:off x="2535748" y="1119794"/>
              <a:ext cx="82681" cy="51565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67"/>
            <p:cNvSpPr/>
            <p:nvPr/>
          </p:nvSpPr>
          <p:spPr>
            <a:xfrm>
              <a:off x="2711778" y="921268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67"/>
            <p:cNvSpPr/>
            <p:nvPr/>
          </p:nvSpPr>
          <p:spPr>
            <a:xfrm>
              <a:off x="3092789" y="92126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67"/>
            <p:cNvSpPr/>
            <p:nvPr/>
          </p:nvSpPr>
          <p:spPr>
            <a:xfrm>
              <a:off x="3474843" y="92126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67"/>
            <p:cNvSpPr/>
            <p:nvPr/>
          </p:nvSpPr>
          <p:spPr>
            <a:xfrm>
              <a:off x="3855854" y="953467"/>
              <a:ext cx="287659" cy="296240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67"/>
            <p:cNvSpPr/>
            <p:nvPr/>
          </p:nvSpPr>
          <p:spPr>
            <a:xfrm>
              <a:off x="2417699" y="1498640"/>
              <a:ext cx="7538" cy="9704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67"/>
            <p:cNvSpPr/>
            <p:nvPr/>
          </p:nvSpPr>
          <p:spPr>
            <a:xfrm>
              <a:off x="2518586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67"/>
            <p:cNvSpPr/>
            <p:nvPr/>
          </p:nvSpPr>
          <p:spPr>
            <a:xfrm>
              <a:off x="2899597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67"/>
            <p:cNvSpPr/>
            <p:nvPr/>
          </p:nvSpPr>
          <p:spPr>
            <a:xfrm>
              <a:off x="3280608" y="1259335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67"/>
            <p:cNvSpPr/>
            <p:nvPr/>
          </p:nvSpPr>
          <p:spPr>
            <a:xfrm>
              <a:off x="3662662" y="1258252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67"/>
            <p:cNvSpPr/>
            <p:nvPr/>
          </p:nvSpPr>
          <p:spPr>
            <a:xfrm>
              <a:off x="4043673" y="1258252"/>
              <a:ext cx="193230" cy="329521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67"/>
            <p:cNvSpPr/>
            <p:nvPr/>
          </p:nvSpPr>
          <p:spPr>
            <a:xfrm>
              <a:off x="2423072" y="1578074"/>
              <a:ext cx="195355" cy="32843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67"/>
            <p:cNvSpPr/>
            <p:nvPr/>
          </p:nvSpPr>
          <p:spPr>
            <a:xfrm>
              <a:off x="2711778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67"/>
            <p:cNvSpPr/>
            <p:nvPr/>
          </p:nvSpPr>
          <p:spPr>
            <a:xfrm>
              <a:off x="3092789" y="1578074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67"/>
            <p:cNvSpPr/>
            <p:nvPr/>
          </p:nvSpPr>
          <p:spPr>
            <a:xfrm>
              <a:off x="3474843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67"/>
            <p:cNvSpPr/>
            <p:nvPr/>
          </p:nvSpPr>
          <p:spPr>
            <a:xfrm>
              <a:off x="3855854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67"/>
            <p:cNvSpPr/>
            <p:nvPr/>
          </p:nvSpPr>
          <p:spPr>
            <a:xfrm>
              <a:off x="2518586" y="1919388"/>
              <a:ext cx="287659" cy="293033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67"/>
            <p:cNvSpPr/>
            <p:nvPr/>
          </p:nvSpPr>
          <p:spPr>
            <a:xfrm>
              <a:off x="2899597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67"/>
            <p:cNvSpPr/>
            <p:nvPr/>
          </p:nvSpPr>
          <p:spPr>
            <a:xfrm>
              <a:off x="3280608" y="191938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67"/>
            <p:cNvSpPr/>
            <p:nvPr/>
          </p:nvSpPr>
          <p:spPr>
            <a:xfrm>
              <a:off x="3662662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67"/>
            <p:cNvSpPr/>
            <p:nvPr/>
          </p:nvSpPr>
          <p:spPr>
            <a:xfrm>
              <a:off x="4043673" y="1998782"/>
              <a:ext cx="78391" cy="4940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67"/>
            <p:cNvSpPr/>
            <p:nvPr/>
          </p:nvSpPr>
          <p:spPr>
            <a:xfrm>
              <a:off x="2884560" y="2317561"/>
              <a:ext cx="114879" cy="68727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67"/>
            <p:cNvSpPr/>
            <p:nvPr/>
          </p:nvSpPr>
          <p:spPr>
            <a:xfrm>
              <a:off x="2852362" y="2238127"/>
              <a:ext cx="6496" cy="129916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67"/>
            <p:cNvSpPr/>
            <p:nvPr/>
          </p:nvSpPr>
          <p:spPr>
            <a:xfrm>
              <a:off x="3092789" y="2238127"/>
              <a:ext cx="288742" cy="255461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67"/>
            <p:cNvSpPr/>
            <p:nvPr/>
          </p:nvSpPr>
          <p:spPr>
            <a:xfrm>
              <a:off x="3474843" y="2238127"/>
              <a:ext cx="287659" cy="24796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67"/>
            <p:cNvSpPr/>
            <p:nvPr/>
          </p:nvSpPr>
          <p:spPr>
            <a:xfrm>
              <a:off x="3855854" y="2317561"/>
              <a:ext cx="12911" cy="9704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 ">
  <p:cSld name="CUSTOM_40"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p68"/>
          <p:cNvSpPr/>
          <p:nvPr/>
        </p:nvSpPr>
        <p:spPr>
          <a:xfrm rot="3415018">
            <a:off x="-1245884" y="420313"/>
            <a:ext cx="4147993" cy="3528173"/>
          </a:xfrm>
          <a:custGeom>
            <a:avLst/>
            <a:gdLst/>
            <a:ahLst/>
            <a:cxnLst/>
            <a:rect l="l" t="t" r="r" b="b"/>
            <a:pathLst>
              <a:path w="61178" h="52038" extrusionOk="0">
                <a:moveTo>
                  <a:pt x="4170" y="12043"/>
                </a:moveTo>
                <a:cubicBezTo>
                  <a:pt x="7339" y="7239"/>
                  <a:pt x="14177" y="1"/>
                  <a:pt x="24184" y="5571"/>
                </a:cubicBezTo>
                <a:cubicBezTo>
                  <a:pt x="34191" y="11142"/>
                  <a:pt x="29988" y="17146"/>
                  <a:pt x="34024" y="21249"/>
                </a:cubicBezTo>
                <a:cubicBezTo>
                  <a:pt x="38061" y="25319"/>
                  <a:pt x="43198" y="25586"/>
                  <a:pt x="51103" y="27253"/>
                </a:cubicBezTo>
                <a:cubicBezTo>
                  <a:pt x="58976" y="28921"/>
                  <a:pt x="61177" y="36093"/>
                  <a:pt x="54472" y="41664"/>
                </a:cubicBezTo>
                <a:cubicBezTo>
                  <a:pt x="47801" y="47268"/>
                  <a:pt x="33758" y="52038"/>
                  <a:pt x="26819" y="46467"/>
                </a:cubicBezTo>
                <a:cubicBezTo>
                  <a:pt x="19848" y="40930"/>
                  <a:pt x="11108" y="34826"/>
                  <a:pt x="5537" y="31590"/>
                </a:cubicBezTo>
                <a:cubicBezTo>
                  <a:pt x="0" y="28388"/>
                  <a:pt x="967" y="16879"/>
                  <a:pt x="4170" y="1204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68"/>
          <p:cNvSpPr/>
          <p:nvPr/>
        </p:nvSpPr>
        <p:spPr>
          <a:xfrm>
            <a:off x="2871010" y="-1030982"/>
            <a:ext cx="2615835" cy="2307411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8" name="Google Shape;1718;p68"/>
          <p:cNvGrpSpPr/>
          <p:nvPr/>
        </p:nvGrpSpPr>
        <p:grpSpPr>
          <a:xfrm rot="10800000" flipH="1">
            <a:off x="1647754" y="1740930"/>
            <a:ext cx="1873085" cy="1864327"/>
            <a:chOff x="2414491" y="671177"/>
            <a:chExt cx="1830972" cy="1822411"/>
          </a:xfrm>
        </p:grpSpPr>
        <p:sp>
          <p:nvSpPr>
            <p:cNvPr id="1719" name="Google Shape;1719;p68"/>
            <p:cNvSpPr/>
            <p:nvPr/>
          </p:nvSpPr>
          <p:spPr>
            <a:xfrm>
              <a:off x="2414491" y="671177"/>
              <a:ext cx="1830972" cy="1822391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68"/>
            <p:cNvSpPr/>
            <p:nvPr/>
          </p:nvSpPr>
          <p:spPr>
            <a:xfrm>
              <a:off x="2796545" y="833253"/>
              <a:ext cx="9704" cy="7538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68"/>
            <p:cNvSpPr/>
            <p:nvPr/>
          </p:nvSpPr>
          <p:spPr>
            <a:xfrm>
              <a:off x="2899597" y="677633"/>
              <a:ext cx="287659" cy="242590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68"/>
            <p:cNvSpPr/>
            <p:nvPr/>
          </p:nvSpPr>
          <p:spPr>
            <a:xfrm>
              <a:off x="3280608" y="671177"/>
              <a:ext cx="288742" cy="249046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68"/>
            <p:cNvSpPr/>
            <p:nvPr/>
          </p:nvSpPr>
          <p:spPr>
            <a:xfrm>
              <a:off x="3662662" y="776354"/>
              <a:ext cx="109506" cy="64437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68"/>
            <p:cNvSpPr/>
            <p:nvPr/>
          </p:nvSpPr>
          <p:spPr>
            <a:xfrm>
              <a:off x="3803246" y="797847"/>
              <a:ext cx="6496" cy="122378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68"/>
            <p:cNvSpPr/>
            <p:nvPr/>
          </p:nvSpPr>
          <p:spPr>
            <a:xfrm>
              <a:off x="2475641" y="1246463"/>
              <a:ext cx="2205" cy="433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68"/>
            <p:cNvSpPr/>
            <p:nvPr/>
          </p:nvSpPr>
          <p:spPr>
            <a:xfrm>
              <a:off x="2616265" y="1006036"/>
              <a:ext cx="2165" cy="220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68"/>
            <p:cNvSpPr/>
            <p:nvPr/>
          </p:nvSpPr>
          <p:spPr>
            <a:xfrm>
              <a:off x="2535748" y="1119794"/>
              <a:ext cx="82681" cy="51565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68"/>
            <p:cNvSpPr/>
            <p:nvPr/>
          </p:nvSpPr>
          <p:spPr>
            <a:xfrm>
              <a:off x="2711778" y="921268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68"/>
            <p:cNvSpPr/>
            <p:nvPr/>
          </p:nvSpPr>
          <p:spPr>
            <a:xfrm>
              <a:off x="3092789" y="92126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68"/>
            <p:cNvSpPr/>
            <p:nvPr/>
          </p:nvSpPr>
          <p:spPr>
            <a:xfrm>
              <a:off x="3474843" y="92126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68"/>
            <p:cNvSpPr/>
            <p:nvPr/>
          </p:nvSpPr>
          <p:spPr>
            <a:xfrm>
              <a:off x="3855854" y="953467"/>
              <a:ext cx="287659" cy="296240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68"/>
            <p:cNvSpPr/>
            <p:nvPr/>
          </p:nvSpPr>
          <p:spPr>
            <a:xfrm>
              <a:off x="2417699" y="1498640"/>
              <a:ext cx="7538" cy="9704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68"/>
            <p:cNvSpPr/>
            <p:nvPr/>
          </p:nvSpPr>
          <p:spPr>
            <a:xfrm>
              <a:off x="2518586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68"/>
            <p:cNvSpPr/>
            <p:nvPr/>
          </p:nvSpPr>
          <p:spPr>
            <a:xfrm>
              <a:off x="2899597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68"/>
            <p:cNvSpPr/>
            <p:nvPr/>
          </p:nvSpPr>
          <p:spPr>
            <a:xfrm>
              <a:off x="3280608" y="1259335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68"/>
            <p:cNvSpPr/>
            <p:nvPr/>
          </p:nvSpPr>
          <p:spPr>
            <a:xfrm>
              <a:off x="3662662" y="1258252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68"/>
            <p:cNvSpPr/>
            <p:nvPr/>
          </p:nvSpPr>
          <p:spPr>
            <a:xfrm>
              <a:off x="4043673" y="1258252"/>
              <a:ext cx="193230" cy="329521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68"/>
            <p:cNvSpPr/>
            <p:nvPr/>
          </p:nvSpPr>
          <p:spPr>
            <a:xfrm>
              <a:off x="2423072" y="1578074"/>
              <a:ext cx="195355" cy="32843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68"/>
            <p:cNvSpPr/>
            <p:nvPr/>
          </p:nvSpPr>
          <p:spPr>
            <a:xfrm>
              <a:off x="2711778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68"/>
            <p:cNvSpPr/>
            <p:nvPr/>
          </p:nvSpPr>
          <p:spPr>
            <a:xfrm>
              <a:off x="3092789" y="1578074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68"/>
            <p:cNvSpPr/>
            <p:nvPr/>
          </p:nvSpPr>
          <p:spPr>
            <a:xfrm>
              <a:off x="3474843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68"/>
            <p:cNvSpPr/>
            <p:nvPr/>
          </p:nvSpPr>
          <p:spPr>
            <a:xfrm>
              <a:off x="3855854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68"/>
            <p:cNvSpPr/>
            <p:nvPr/>
          </p:nvSpPr>
          <p:spPr>
            <a:xfrm>
              <a:off x="2518586" y="1919388"/>
              <a:ext cx="287659" cy="293033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68"/>
            <p:cNvSpPr/>
            <p:nvPr/>
          </p:nvSpPr>
          <p:spPr>
            <a:xfrm>
              <a:off x="2899597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68"/>
            <p:cNvSpPr/>
            <p:nvPr/>
          </p:nvSpPr>
          <p:spPr>
            <a:xfrm>
              <a:off x="3280608" y="191938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68"/>
            <p:cNvSpPr/>
            <p:nvPr/>
          </p:nvSpPr>
          <p:spPr>
            <a:xfrm>
              <a:off x="3662662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68"/>
            <p:cNvSpPr/>
            <p:nvPr/>
          </p:nvSpPr>
          <p:spPr>
            <a:xfrm>
              <a:off x="4043673" y="1998782"/>
              <a:ext cx="78391" cy="4940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68"/>
            <p:cNvSpPr/>
            <p:nvPr/>
          </p:nvSpPr>
          <p:spPr>
            <a:xfrm>
              <a:off x="2884560" y="2317561"/>
              <a:ext cx="114879" cy="68727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68"/>
            <p:cNvSpPr/>
            <p:nvPr/>
          </p:nvSpPr>
          <p:spPr>
            <a:xfrm>
              <a:off x="2852362" y="2238127"/>
              <a:ext cx="6496" cy="129916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68"/>
            <p:cNvSpPr/>
            <p:nvPr/>
          </p:nvSpPr>
          <p:spPr>
            <a:xfrm>
              <a:off x="3092789" y="2238127"/>
              <a:ext cx="288742" cy="255461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68"/>
            <p:cNvSpPr/>
            <p:nvPr/>
          </p:nvSpPr>
          <p:spPr>
            <a:xfrm>
              <a:off x="3474843" y="2238127"/>
              <a:ext cx="287659" cy="24796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68"/>
            <p:cNvSpPr/>
            <p:nvPr/>
          </p:nvSpPr>
          <p:spPr>
            <a:xfrm>
              <a:off x="3855854" y="2317561"/>
              <a:ext cx="12911" cy="9704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3" name="Google Shape;1753;p68"/>
          <p:cNvSpPr/>
          <p:nvPr/>
        </p:nvSpPr>
        <p:spPr>
          <a:xfrm rot="-288619">
            <a:off x="5715494" y="1699839"/>
            <a:ext cx="4829256" cy="4097619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54" name="Google Shape;1754;p68"/>
          <p:cNvGrpSpPr/>
          <p:nvPr/>
        </p:nvGrpSpPr>
        <p:grpSpPr>
          <a:xfrm rot="-1992990">
            <a:off x="5725746" y="1138132"/>
            <a:ext cx="2008409" cy="2399981"/>
            <a:chOff x="5206700" y="1073325"/>
            <a:chExt cx="2008425" cy="2400000"/>
          </a:xfrm>
        </p:grpSpPr>
        <p:sp>
          <p:nvSpPr>
            <p:cNvPr id="1755" name="Google Shape;1755;p68"/>
            <p:cNvSpPr/>
            <p:nvPr/>
          </p:nvSpPr>
          <p:spPr>
            <a:xfrm>
              <a:off x="5573750" y="1073325"/>
              <a:ext cx="1281200" cy="1970925"/>
            </a:xfrm>
            <a:custGeom>
              <a:avLst/>
              <a:gdLst/>
              <a:ahLst/>
              <a:cxnLst/>
              <a:rect l="l" t="t" r="r" b="b"/>
              <a:pathLst>
                <a:path w="51248" h="78837" extrusionOk="0">
                  <a:moveTo>
                    <a:pt x="50129" y="0"/>
                  </a:moveTo>
                  <a:cubicBezTo>
                    <a:pt x="49819" y="0"/>
                    <a:pt x="49517" y="143"/>
                    <a:pt x="49302" y="435"/>
                  </a:cubicBezTo>
                  <a:lnTo>
                    <a:pt x="43679" y="9250"/>
                  </a:lnTo>
                  <a:lnTo>
                    <a:pt x="42281" y="11469"/>
                  </a:lnTo>
                  <a:lnTo>
                    <a:pt x="7356" y="66181"/>
                  </a:lnTo>
                  <a:lnTo>
                    <a:pt x="5897" y="68522"/>
                  </a:lnTo>
                  <a:lnTo>
                    <a:pt x="274" y="77336"/>
                  </a:lnTo>
                  <a:cubicBezTo>
                    <a:pt x="0" y="77792"/>
                    <a:pt x="122" y="78370"/>
                    <a:pt x="578" y="78674"/>
                  </a:cubicBezTo>
                  <a:cubicBezTo>
                    <a:pt x="638" y="78704"/>
                    <a:pt x="760" y="78765"/>
                    <a:pt x="851" y="78795"/>
                  </a:cubicBezTo>
                  <a:cubicBezTo>
                    <a:pt x="933" y="78823"/>
                    <a:pt x="1020" y="78836"/>
                    <a:pt x="1108" y="78836"/>
                  </a:cubicBezTo>
                  <a:cubicBezTo>
                    <a:pt x="1410" y="78836"/>
                    <a:pt x="1727" y="78676"/>
                    <a:pt x="1915" y="78370"/>
                  </a:cubicBezTo>
                  <a:lnTo>
                    <a:pt x="7569" y="69433"/>
                  </a:lnTo>
                  <a:lnTo>
                    <a:pt x="9149" y="66971"/>
                  </a:lnTo>
                  <a:lnTo>
                    <a:pt x="43740" y="12837"/>
                  </a:lnTo>
                  <a:lnTo>
                    <a:pt x="45290" y="10375"/>
                  </a:lnTo>
                  <a:lnTo>
                    <a:pt x="50943" y="1469"/>
                  </a:lnTo>
                  <a:cubicBezTo>
                    <a:pt x="51247" y="1013"/>
                    <a:pt x="51095" y="405"/>
                    <a:pt x="50639" y="131"/>
                  </a:cubicBezTo>
                  <a:cubicBezTo>
                    <a:pt x="50476" y="44"/>
                    <a:pt x="50301" y="0"/>
                    <a:pt x="501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68"/>
            <p:cNvSpPr/>
            <p:nvPr/>
          </p:nvSpPr>
          <p:spPr>
            <a:xfrm>
              <a:off x="5633000" y="1197050"/>
              <a:ext cx="1582125" cy="1877700"/>
            </a:xfrm>
            <a:custGeom>
              <a:avLst/>
              <a:gdLst/>
              <a:ahLst/>
              <a:cxnLst/>
              <a:rect l="l" t="t" r="r" b="b"/>
              <a:pathLst>
                <a:path w="63285" h="75108" extrusionOk="0">
                  <a:moveTo>
                    <a:pt x="45794" y="1"/>
                  </a:moveTo>
                  <a:cubicBezTo>
                    <a:pt x="45327" y="1"/>
                    <a:pt x="44858" y="200"/>
                    <a:pt x="44531" y="593"/>
                  </a:cubicBezTo>
                  <a:cubicBezTo>
                    <a:pt x="43862" y="1322"/>
                    <a:pt x="43953" y="2386"/>
                    <a:pt x="44683" y="2994"/>
                  </a:cubicBezTo>
                  <a:cubicBezTo>
                    <a:pt x="45443" y="3632"/>
                    <a:pt x="46142" y="4301"/>
                    <a:pt x="46841" y="5031"/>
                  </a:cubicBezTo>
                  <a:cubicBezTo>
                    <a:pt x="55686" y="14180"/>
                    <a:pt x="59668" y="28283"/>
                    <a:pt x="56750" y="41019"/>
                  </a:cubicBezTo>
                  <a:cubicBezTo>
                    <a:pt x="53589" y="54758"/>
                    <a:pt x="42646" y="66247"/>
                    <a:pt x="28907" y="70229"/>
                  </a:cubicBezTo>
                  <a:cubicBezTo>
                    <a:pt x="25464" y="71227"/>
                    <a:pt x="21935" y="71725"/>
                    <a:pt x="18392" y="71725"/>
                  </a:cubicBezTo>
                  <a:cubicBezTo>
                    <a:pt x="14273" y="71725"/>
                    <a:pt x="10132" y="71052"/>
                    <a:pt x="6080" y="69712"/>
                  </a:cubicBezTo>
                  <a:cubicBezTo>
                    <a:pt x="4925" y="69317"/>
                    <a:pt x="3740" y="68861"/>
                    <a:pt x="2615" y="68375"/>
                  </a:cubicBezTo>
                  <a:cubicBezTo>
                    <a:pt x="2383" y="68271"/>
                    <a:pt x="2144" y="68222"/>
                    <a:pt x="1912" y="68222"/>
                  </a:cubicBezTo>
                  <a:cubicBezTo>
                    <a:pt x="1261" y="68222"/>
                    <a:pt x="657" y="68607"/>
                    <a:pt x="366" y="69257"/>
                  </a:cubicBezTo>
                  <a:cubicBezTo>
                    <a:pt x="1" y="70108"/>
                    <a:pt x="366" y="71111"/>
                    <a:pt x="1247" y="71475"/>
                  </a:cubicBezTo>
                  <a:cubicBezTo>
                    <a:pt x="2159" y="71871"/>
                    <a:pt x="3101" y="72235"/>
                    <a:pt x="4044" y="72600"/>
                  </a:cubicBezTo>
                  <a:cubicBezTo>
                    <a:pt x="4986" y="72934"/>
                    <a:pt x="5959" y="73238"/>
                    <a:pt x="6931" y="73512"/>
                  </a:cubicBezTo>
                  <a:cubicBezTo>
                    <a:pt x="10715" y="74576"/>
                    <a:pt x="14591" y="75108"/>
                    <a:pt x="18444" y="75108"/>
                  </a:cubicBezTo>
                  <a:cubicBezTo>
                    <a:pt x="22296" y="75108"/>
                    <a:pt x="26126" y="74576"/>
                    <a:pt x="29819" y="73512"/>
                  </a:cubicBezTo>
                  <a:cubicBezTo>
                    <a:pt x="45017" y="69105"/>
                    <a:pt x="56598" y="56946"/>
                    <a:pt x="60093" y="41809"/>
                  </a:cubicBezTo>
                  <a:cubicBezTo>
                    <a:pt x="63285" y="27919"/>
                    <a:pt x="58877" y="12569"/>
                    <a:pt x="49151" y="2569"/>
                  </a:cubicBezTo>
                  <a:cubicBezTo>
                    <a:pt x="48421" y="1839"/>
                    <a:pt x="47722" y="1110"/>
                    <a:pt x="46902" y="441"/>
                  </a:cubicBezTo>
                  <a:cubicBezTo>
                    <a:pt x="46593" y="147"/>
                    <a:pt x="46194" y="1"/>
                    <a:pt x="457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68"/>
            <p:cNvSpPr/>
            <p:nvPr/>
          </p:nvSpPr>
          <p:spPr>
            <a:xfrm>
              <a:off x="5206700" y="1172250"/>
              <a:ext cx="1797950" cy="1685450"/>
            </a:xfrm>
            <a:custGeom>
              <a:avLst/>
              <a:gdLst/>
              <a:ahLst/>
              <a:cxnLst/>
              <a:rect l="l" t="t" r="r" b="b"/>
              <a:pathLst>
                <a:path w="71918" h="67418" extrusionOk="0">
                  <a:moveTo>
                    <a:pt x="37486" y="1"/>
                  </a:moveTo>
                  <a:cubicBezTo>
                    <a:pt x="31481" y="1"/>
                    <a:pt x="25665" y="1630"/>
                    <a:pt x="20609" y="4533"/>
                  </a:cubicBezTo>
                  <a:cubicBezTo>
                    <a:pt x="18147" y="5962"/>
                    <a:pt x="15868" y="7694"/>
                    <a:pt x="13801" y="9701"/>
                  </a:cubicBezTo>
                  <a:cubicBezTo>
                    <a:pt x="9728" y="13713"/>
                    <a:pt x="6658" y="18789"/>
                    <a:pt x="5016" y="24686"/>
                  </a:cubicBezTo>
                  <a:cubicBezTo>
                    <a:pt x="1" y="42619"/>
                    <a:pt x="10548" y="61191"/>
                    <a:pt x="28482" y="66175"/>
                  </a:cubicBezTo>
                  <a:cubicBezTo>
                    <a:pt x="31503" y="67016"/>
                    <a:pt x="34543" y="67417"/>
                    <a:pt x="37533" y="67417"/>
                  </a:cubicBezTo>
                  <a:cubicBezTo>
                    <a:pt x="51837" y="67417"/>
                    <a:pt x="64996" y="58237"/>
                    <a:pt x="69546" y="44108"/>
                  </a:cubicBezTo>
                  <a:cubicBezTo>
                    <a:pt x="69698" y="43652"/>
                    <a:pt x="69850" y="43196"/>
                    <a:pt x="69972" y="42741"/>
                  </a:cubicBezTo>
                  <a:cubicBezTo>
                    <a:pt x="71917" y="35750"/>
                    <a:pt x="71492" y="28667"/>
                    <a:pt x="69242" y="22315"/>
                  </a:cubicBezTo>
                  <a:cubicBezTo>
                    <a:pt x="65625" y="12375"/>
                    <a:pt x="57479" y="4290"/>
                    <a:pt x="46506" y="1251"/>
                  </a:cubicBezTo>
                  <a:cubicBezTo>
                    <a:pt x="43500" y="403"/>
                    <a:pt x="40470" y="1"/>
                    <a:pt x="374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68"/>
            <p:cNvSpPr/>
            <p:nvPr/>
          </p:nvSpPr>
          <p:spPr>
            <a:xfrm>
              <a:off x="6664950" y="1142000"/>
              <a:ext cx="185425" cy="167100"/>
            </a:xfrm>
            <a:custGeom>
              <a:avLst/>
              <a:gdLst/>
              <a:ahLst/>
              <a:cxnLst/>
              <a:rect l="l" t="t" r="r" b="b"/>
              <a:pathLst>
                <a:path w="7417" h="6684" extrusionOk="0">
                  <a:moveTo>
                    <a:pt x="3726" y="0"/>
                  </a:moveTo>
                  <a:cubicBezTo>
                    <a:pt x="2255" y="0"/>
                    <a:pt x="922" y="967"/>
                    <a:pt x="517" y="2461"/>
                  </a:cubicBezTo>
                  <a:cubicBezTo>
                    <a:pt x="0" y="4223"/>
                    <a:pt x="1034" y="6047"/>
                    <a:pt x="2827" y="6564"/>
                  </a:cubicBezTo>
                  <a:cubicBezTo>
                    <a:pt x="3127" y="6645"/>
                    <a:pt x="3427" y="6684"/>
                    <a:pt x="3722" y="6684"/>
                  </a:cubicBezTo>
                  <a:cubicBezTo>
                    <a:pt x="5192" y="6684"/>
                    <a:pt x="6525" y="5717"/>
                    <a:pt x="6931" y="4223"/>
                  </a:cubicBezTo>
                  <a:cubicBezTo>
                    <a:pt x="7417" y="2461"/>
                    <a:pt x="6383" y="637"/>
                    <a:pt x="4620" y="120"/>
                  </a:cubicBezTo>
                  <a:cubicBezTo>
                    <a:pt x="4321" y="39"/>
                    <a:pt x="4021" y="0"/>
                    <a:pt x="3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68"/>
            <p:cNvSpPr/>
            <p:nvPr/>
          </p:nvSpPr>
          <p:spPr>
            <a:xfrm>
              <a:off x="5581350" y="2832750"/>
              <a:ext cx="185425" cy="167125"/>
            </a:xfrm>
            <a:custGeom>
              <a:avLst/>
              <a:gdLst/>
              <a:ahLst/>
              <a:cxnLst/>
              <a:rect l="l" t="t" r="r" b="b"/>
              <a:pathLst>
                <a:path w="7417" h="6685" extrusionOk="0">
                  <a:moveTo>
                    <a:pt x="3706" y="0"/>
                  </a:moveTo>
                  <a:cubicBezTo>
                    <a:pt x="2246" y="0"/>
                    <a:pt x="892" y="967"/>
                    <a:pt x="486" y="2461"/>
                  </a:cubicBezTo>
                  <a:cubicBezTo>
                    <a:pt x="0" y="4224"/>
                    <a:pt x="1034" y="6047"/>
                    <a:pt x="2827" y="6564"/>
                  </a:cubicBezTo>
                  <a:cubicBezTo>
                    <a:pt x="3121" y="6645"/>
                    <a:pt x="3417" y="6684"/>
                    <a:pt x="3709" y="6684"/>
                  </a:cubicBezTo>
                  <a:cubicBezTo>
                    <a:pt x="5162" y="6684"/>
                    <a:pt x="6500" y="5718"/>
                    <a:pt x="6930" y="4224"/>
                  </a:cubicBezTo>
                  <a:cubicBezTo>
                    <a:pt x="7417" y="2461"/>
                    <a:pt x="6383" y="637"/>
                    <a:pt x="4590" y="120"/>
                  </a:cubicBezTo>
                  <a:cubicBezTo>
                    <a:pt x="4295" y="39"/>
                    <a:pt x="3999" y="0"/>
                    <a:pt x="37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68"/>
            <p:cNvSpPr/>
            <p:nvPr/>
          </p:nvSpPr>
          <p:spPr>
            <a:xfrm>
              <a:off x="5747750" y="2958600"/>
              <a:ext cx="142125" cy="260900"/>
            </a:xfrm>
            <a:custGeom>
              <a:avLst/>
              <a:gdLst/>
              <a:ahLst/>
              <a:cxnLst/>
              <a:rect l="l" t="t" r="r" b="b"/>
              <a:pathLst>
                <a:path w="5685" h="10436" extrusionOk="0">
                  <a:moveTo>
                    <a:pt x="3811" y="0"/>
                  </a:moveTo>
                  <a:cubicBezTo>
                    <a:pt x="3075" y="0"/>
                    <a:pt x="2415" y="504"/>
                    <a:pt x="2189" y="1257"/>
                  </a:cubicBezTo>
                  <a:lnTo>
                    <a:pt x="244" y="8278"/>
                  </a:lnTo>
                  <a:cubicBezTo>
                    <a:pt x="1" y="9190"/>
                    <a:pt x="517" y="10102"/>
                    <a:pt x="1429" y="10375"/>
                  </a:cubicBezTo>
                  <a:cubicBezTo>
                    <a:pt x="1581" y="10416"/>
                    <a:pt x="1733" y="10435"/>
                    <a:pt x="1882" y="10435"/>
                  </a:cubicBezTo>
                  <a:cubicBezTo>
                    <a:pt x="2627" y="10435"/>
                    <a:pt x="3299" y="9950"/>
                    <a:pt x="3527" y="9190"/>
                  </a:cubicBezTo>
                  <a:lnTo>
                    <a:pt x="5472" y="2168"/>
                  </a:lnTo>
                  <a:cubicBezTo>
                    <a:pt x="5685" y="1287"/>
                    <a:pt x="5168" y="345"/>
                    <a:pt x="4287" y="71"/>
                  </a:cubicBezTo>
                  <a:cubicBezTo>
                    <a:pt x="4127" y="23"/>
                    <a:pt x="3967" y="0"/>
                    <a:pt x="3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68"/>
            <p:cNvSpPr/>
            <p:nvPr/>
          </p:nvSpPr>
          <p:spPr>
            <a:xfrm>
              <a:off x="5298650" y="3137600"/>
              <a:ext cx="902025" cy="335725"/>
            </a:xfrm>
            <a:custGeom>
              <a:avLst/>
              <a:gdLst/>
              <a:ahLst/>
              <a:cxnLst/>
              <a:rect l="l" t="t" r="r" b="b"/>
              <a:pathLst>
                <a:path w="36081" h="13429" extrusionOk="0">
                  <a:moveTo>
                    <a:pt x="8992" y="1"/>
                  </a:moveTo>
                  <a:cubicBezTo>
                    <a:pt x="5867" y="1"/>
                    <a:pt x="3302" y="502"/>
                    <a:pt x="1703" y="1452"/>
                  </a:cubicBezTo>
                  <a:cubicBezTo>
                    <a:pt x="791" y="1999"/>
                    <a:pt x="214" y="2668"/>
                    <a:pt x="1" y="3489"/>
                  </a:cubicBezTo>
                  <a:lnTo>
                    <a:pt x="35868" y="13428"/>
                  </a:lnTo>
                  <a:cubicBezTo>
                    <a:pt x="36081" y="12638"/>
                    <a:pt x="35929" y="11726"/>
                    <a:pt x="35442" y="10845"/>
                  </a:cubicBezTo>
                  <a:cubicBezTo>
                    <a:pt x="33679" y="7501"/>
                    <a:pt x="27600" y="3793"/>
                    <a:pt x="19819" y="1604"/>
                  </a:cubicBezTo>
                  <a:cubicBezTo>
                    <a:pt x="15914" y="517"/>
                    <a:pt x="12164" y="1"/>
                    <a:pt x="89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68"/>
            <p:cNvSpPr/>
            <p:nvPr/>
          </p:nvSpPr>
          <p:spPr>
            <a:xfrm>
              <a:off x="6405825" y="1721750"/>
              <a:ext cx="598825" cy="912150"/>
            </a:xfrm>
            <a:custGeom>
              <a:avLst/>
              <a:gdLst/>
              <a:ahLst/>
              <a:cxnLst/>
              <a:rect l="l" t="t" r="r" b="b"/>
              <a:pathLst>
                <a:path w="23953" h="36486" extrusionOk="0">
                  <a:moveTo>
                    <a:pt x="20119" y="0"/>
                  </a:moveTo>
                  <a:cubicBezTo>
                    <a:pt x="19991" y="0"/>
                    <a:pt x="19859" y="10"/>
                    <a:pt x="19727" y="31"/>
                  </a:cubicBezTo>
                  <a:cubicBezTo>
                    <a:pt x="17964" y="395"/>
                    <a:pt x="16718" y="1490"/>
                    <a:pt x="15654" y="1672"/>
                  </a:cubicBezTo>
                  <a:cubicBezTo>
                    <a:pt x="14560" y="1854"/>
                    <a:pt x="14438" y="3648"/>
                    <a:pt x="15198" y="4408"/>
                  </a:cubicBezTo>
                  <a:cubicBezTo>
                    <a:pt x="15806" y="5016"/>
                    <a:pt x="16232" y="5745"/>
                    <a:pt x="16718" y="6019"/>
                  </a:cubicBezTo>
                  <a:cubicBezTo>
                    <a:pt x="16759" y="6019"/>
                    <a:pt x="16813" y="6032"/>
                    <a:pt x="16862" y="6032"/>
                  </a:cubicBezTo>
                  <a:cubicBezTo>
                    <a:pt x="16887" y="6032"/>
                    <a:pt x="16911" y="6029"/>
                    <a:pt x="16931" y="6019"/>
                  </a:cubicBezTo>
                  <a:cubicBezTo>
                    <a:pt x="17437" y="5899"/>
                    <a:pt x="17593" y="3736"/>
                    <a:pt x="18687" y="3736"/>
                  </a:cubicBezTo>
                  <a:cubicBezTo>
                    <a:pt x="18709" y="3736"/>
                    <a:pt x="18732" y="3737"/>
                    <a:pt x="18755" y="3739"/>
                  </a:cubicBezTo>
                  <a:cubicBezTo>
                    <a:pt x="18772" y="3739"/>
                    <a:pt x="18788" y="3740"/>
                    <a:pt x="18805" y="3740"/>
                  </a:cubicBezTo>
                  <a:cubicBezTo>
                    <a:pt x="19686" y="3740"/>
                    <a:pt x="19857" y="3038"/>
                    <a:pt x="20246" y="3038"/>
                  </a:cubicBezTo>
                  <a:cubicBezTo>
                    <a:pt x="20292" y="3038"/>
                    <a:pt x="20342" y="3048"/>
                    <a:pt x="20396" y="3070"/>
                  </a:cubicBezTo>
                  <a:cubicBezTo>
                    <a:pt x="20973" y="3496"/>
                    <a:pt x="20943" y="3952"/>
                    <a:pt x="19666" y="4681"/>
                  </a:cubicBezTo>
                  <a:cubicBezTo>
                    <a:pt x="18420" y="5411"/>
                    <a:pt x="19059" y="6383"/>
                    <a:pt x="17843" y="6657"/>
                  </a:cubicBezTo>
                  <a:cubicBezTo>
                    <a:pt x="17748" y="6673"/>
                    <a:pt x="17652" y="6680"/>
                    <a:pt x="17555" y="6680"/>
                  </a:cubicBezTo>
                  <a:cubicBezTo>
                    <a:pt x="17276" y="6680"/>
                    <a:pt x="16989" y="6618"/>
                    <a:pt x="16718" y="6505"/>
                  </a:cubicBezTo>
                  <a:cubicBezTo>
                    <a:pt x="16475" y="6414"/>
                    <a:pt x="16292" y="6323"/>
                    <a:pt x="16110" y="6231"/>
                  </a:cubicBezTo>
                  <a:cubicBezTo>
                    <a:pt x="15928" y="6110"/>
                    <a:pt x="15715" y="6049"/>
                    <a:pt x="15533" y="5958"/>
                  </a:cubicBezTo>
                  <a:cubicBezTo>
                    <a:pt x="15314" y="5898"/>
                    <a:pt x="15108" y="5838"/>
                    <a:pt x="14907" y="5838"/>
                  </a:cubicBezTo>
                  <a:cubicBezTo>
                    <a:pt x="14800" y="5838"/>
                    <a:pt x="14695" y="5855"/>
                    <a:pt x="14590" y="5897"/>
                  </a:cubicBezTo>
                  <a:cubicBezTo>
                    <a:pt x="13648" y="6201"/>
                    <a:pt x="11399" y="6383"/>
                    <a:pt x="10973" y="6991"/>
                  </a:cubicBezTo>
                  <a:cubicBezTo>
                    <a:pt x="10657" y="7492"/>
                    <a:pt x="10341" y="8266"/>
                    <a:pt x="9748" y="8266"/>
                  </a:cubicBezTo>
                  <a:cubicBezTo>
                    <a:pt x="9657" y="8266"/>
                    <a:pt x="9559" y="8248"/>
                    <a:pt x="9453" y="8207"/>
                  </a:cubicBezTo>
                  <a:cubicBezTo>
                    <a:pt x="9423" y="8207"/>
                    <a:pt x="9332" y="8177"/>
                    <a:pt x="9301" y="8146"/>
                  </a:cubicBezTo>
                  <a:cubicBezTo>
                    <a:pt x="9180" y="8055"/>
                    <a:pt x="9089" y="8025"/>
                    <a:pt x="8967" y="7934"/>
                  </a:cubicBezTo>
                  <a:cubicBezTo>
                    <a:pt x="8785" y="7842"/>
                    <a:pt x="8572" y="7751"/>
                    <a:pt x="8420" y="7690"/>
                  </a:cubicBezTo>
                  <a:cubicBezTo>
                    <a:pt x="8311" y="7651"/>
                    <a:pt x="8215" y="7627"/>
                    <a:pt x="8127" y="7627"/>
                  </a:cubicBezTo>
                  <a:cubicBezTo>
                    <a:pt x="7944" y="7627"/>
                    <a:pt x="7794" y="7728"/>
                    <a:pt x="7630" y="7994"/>
                  </a:cubicBezTo>
                  <a:cubicBezTo>
                    <a:pt x="7265" y="8633"/>
                    <a:pt x="6809" y="9666"/>
                    <a:pt x="7721" y="10274"/>
                  </a:cubicBezTo>
                  <a:cubicBezTo>
                    <a:pt x="7751" y="10304"/>
                    <a:pt x="7812" y="10335"/>
                    <a:pt x="7873" y="10365"/>
                  </a:cubicBezTo>
                  <a:cubicBezTo>
                    <a:pt x="7934" y="10426"/>
                    <a:pt x="7964" y="10426"/>
                    <a:pt x="8055" y="10456"/>
                  </a:cubicBezTo>
                  <a:cubicBezTo>
                    <a:pt x="8195" y="10509"/>
                    <a:pt x="8326" y="10531"/>
                    <a:pt x="8450" y="10531"/>
                  </a:cubicBezTo>
                  <a:cubicBezTo>
                    <a:pt x="8973" y="10531"/>
                    <a:pt x="9354" y="10131"/>
                    <a:pt x="9575" y="9909"/>
                  </a:cubicBezTo>
                  <a:cubicBezTo>
                    <a:pt x="9820" y="9640"/>
                    <a:pt x="10104" y="9410"/>
                    <a:pt x="10443" y="9410"/>
                  </a:cubicBezTo>
                  <a:cubicBezTo>
                    <a:pt x="10525" y="9410"/>
                    <a:pt x="10611" y="9424"/>
                    <a:pt x="10700" y="9453"/>
                  </a:cubicBezTo>
                  <a:cubicBezTo>
                    <a:pt x="10771" y="9481"/>
                    <a:pt x="10837" y="9491"/>
                    <a:pt x="10898" y="9491"/>
                  </a:cubicBezTo>
                  <a:cubicBezTo>
                    <a:pt x="11108" y="9491"/>
                    <a:pt x="11278" y="9371"/>
                    <a:pt x="11505" y="9371"/>
                  </a:cubicBezTo>
                  <a:cubicBezTo>
                    <a:pt x="11583" y="9371"/>
                    <a:pt x="11668" y="9385"/>
                    <a:pt x="11764" y="9423"/>
                  </a:cubicBezTo>
                  <a:cubicBezTo>
                    <a:pt x="11824" y="9453"/>
                    <a:pt x="11885" y="9453"/>
                    <a:pt x="11916" y="9514"/>
                  </a:cubicBezTo>
                  <a:cubicBezTo>
                    <a:pt x="12493" y="9909"/>
                    <a:pt x="13131" y="10335"/>
                    <a:pt x="13192" y="10760"/>
                  </a:cubicBezTo>
                  <a:cubicBezTo>
                    <a:pt x="13223" y="11186"/>
                    <a:pt x="12767" y="12250"/>
                    <a:pt x="12797" y="12614"/>
                  </a:cubicBezTo>
                  <a:cubicBezTo>
                    <a:pt x="12882" y="12614"/>
                    <a:pt x="13073" y="12244"/>
                    <a:pt x="13419" y="12244"/>
                  </a:cubicBezTo>
                  <a:cubicBezTo>
                    <a:pt x="13444" y="12244"/>
                    <a:pt x="13470" y="12246"/>
                    <a:pt x="13496" y="12250"/>
                  </a:cubicBezTo>
                  <a:cubicBezTo>
                    <a:pt x="13569" y="12255"/>
                    <a:pt x="13644" y="12258"/>
                    <a:pt x="13717" y="12258"/>
                  </a:cubicBezTo>
                  <a:cubicBezTo>
                    <a:pt x="14101" y="12258"/>
                    <a:pt x="14449" y="12167"/>
                    <a:pt x="14347" y="11733"/>
                  </a:cubicBezTo>
                  <a:cubicBezTo>
                    <a:pt x="14286" y="11247"/>
                    <a:pt x="13435" y="9818"/>
                    <a:pt x="13678" y="9666"/>
                  </a:cubicBezTo>
                  <a:cubicBezTo>
                    <a:pt x="13790" y="9599"/>
                    <a:pt x="13918" y="9499"/>
                    <a:pt x="14087" y="9499"/>
                  </a:cubicBezTo>
                  <a:cubicBezTo>
                    <a:pt x="14148" y="9499"/>
                    <a:pt x="14214" y="9512"/>
                    <a:pt x="14286" y="9545"/>
                  </a:cubicBezTo>
                  <a:cubicBezTo>
                    <a:pt x="14408" y="9605"/>
                    <a:pt x="14499" y="9727"/>
                    <a:pt x="14590" y="9970"/>
                  </a:cubicBezTo>
                  <a:cubicBezTo>
                    <a:pt x="14864" y="10608"/>
                    <a:pt x="15107" y="11399"/>
                    <a:pt x="14925" y="11855"/>
                  </a:cubicBezTo>
                  <a:cubicBezTo>
                    <a:pt x="14742" y="12280"/>
                    <a:pt x="14590" y="12706"/>
                    <a:pt x="14894" y="13162"/>
                  </a:cubicBezTo>
                  <a:cubicBezTo>
                    <a:pt x="14902" y="13163"/>
                    <a:pt x="14910" y="13164"/>
                    <a:pt x="14918" y="13164"/>
                  </a:cubicBezTo>
                  <a:cubicBezTo>
                    <a:pt x="15060" y="13164"/>
                    <a:pt x="15185" y="12918"/>
                    <a:pt x="15502" y="12918"/>
                  </a:cubicBezTo>
                  <a:cubicBezTo>
                    <a:pt x="15533" y="12918"/>
                    <a:pt x="15563" y="12918"/>
                    <a:pt x="15654" y="12949"/>
                  </a:cubicBezTo>
                  <a:cubicBezTo>
                    <a:pt x="15685" y="12949"/>
                    <a:pt x="15806" y="13010"/>
                    <a:pt x="15958" y="13101"/>
                  </a:cubicBezTo>
                  <a:cubicBezTo>
                    <a:pt x="15983" y="13126"/>
                    <a:pt x="16019" y="13141"/>
                    <a:pt x="16063" y="13141"/>
                  </a:cubicBezTo>
                  <a:cubicBezTo>
                    <a:pt x="16125" y="13141"/>
                    <a:pt x="16203" y="13111"/>
                    <a:pt x="16292" y="13040"/>
                  </a:cubicBezTo>
                  <a:cubicBezTo>
                    <a:pt x="16688" y="12736"/>
                    <a:pt x="16262" y="12189"/>
                    <a:pt x="17052" y="12189"/>
                  </a:cubicBezTo>
                  <a:cubicBezTo>
                    <a:pt x="17647" y="12189"/>
                    <a:pt x="17626" y="11816"/>
                    <a:pt x="17905" y="11816"/>
                  </a:cubicBezTo>
                  <a:cubicBezTo>
                    <a:pt x="17954" y="11816"/>
                    <a:pt x="18013" y="11827"/>
                    <a:pt x="18086" y="11855"/>
                  </a:cubicBezTo>
                  <a:cubicBezTo>
                    <a:pt x="18147" y="11885"/>
                    <a:pt x="18238" y="11946"/>
                    <a:pt x="18299" y="12007"/>
                  </a:cubicBezTo>
                  <a:cubicBezTo>
                    <a:pt x="18846" y="12432"/>
                    <a:pt x="18907" y="12797"/>
                    <a:pt x="19119" y="12918"/>
                  </a:cubicBezTo>
                  <a:cubicBezTo>
                    <a:pt x="19180" y="12918"/>
                    <a:pt x="19302" y="12918"/>
                    <a:pt x="19454" y="12858"/>
                  </a:cubicBezTo>
                  <a:cubicBezTo>
                    <a:pt x="19553" y="12801"/>
                    <a:pt x="19665" y="12777"/>
                    <a:pt x="19781" y="12777"/>
                  </a:cubicBezTo>
                  <a:cubicBezTo>
                    <a:pt x="19914" y="12777"/>
                    <a:pt x="20053" y="12809"/>
                    <a:pt x="20183" y="12858"/>
                  </a:cubicBezTo>
                  <a:cubicBezTo>
                    <a:pt x="20214" y="12888"/>
                    <a:pt x="20274" y="12888"/>
                    <a:pt x="20335" y="12918"/>
                  </a:cubicBezTo>
                  <a:cubicBezTo>
                    <a:pt x="20578" y="13070"/>
                    <a:pt x="20821" y="13344"/>
                    <a:pt x="20882" y="13557"/>
                  </a:cubicBezTo>
                  <a:cubicBezTo>
                    <a:pt x="21019" y="13966"/>
                    <a:pt x="20885" y="14965"/>
                    <a:pt x="20173" y="14965"/>
                  </a:cubicBezTo>
                  <a:cubicBezTo>
                    <a:pt x="20093" y="14965"/>
                    <a:pt x="20005" y="14952"/>
                    <a:pt x="19910" y="14925"/>
                  </a:cubicBezTo>
                  <a:cubicBezTo>
                    <a:pt x="19818" y="14894"/>
                    <a:pt x="19788" y="14894"/>
                    <a:pt x="19758" y="14864"/>
                  </a:cubicBezTo>
                  <a:cubicBezTo>
                    <a:pt x="19484" y="14712"/>
                    <a:pt x="19332" y="14469"/>
                    <a:pt x="19180" y="14256"/>
                  </a:cubicBezTo>
                  <a:cubicBezTo>
                    <a:pt x="19028" y="14013"/>
                    <a:pt x="18876" y="13800"/>
                    <a:pt x="18451" y="13618"/>
                  </a:cubicBezTo>
                  <a:cubicBezTo>
                    <a:pt x="18276" y="13587"/>
                    <a:pt x="18050" y="13568"/>
                    <a:pt x="17807" y="13568"/>
                  </a:cubicBezTo>
                  <a:cubicBezTo>
                    <a:pt x="17079" y="13568"/>
                    <a:pt x="16201" y="13739"/>
                    <a:pt x="16110" y="14286"/>
                  </a:cubicBezTo>
                  <a:cubicBezTo>
                    <a:pt x="15989" y="15016"/>
                    <a:pt x="17478" y="15229"/>
                    <a:pt x="17478" y="16049"/>
                  </a:cubicBezTo>
                  <a:cubicBezTo>
                    <a:pt x="17478" y="16624"/>
                    <a:pt x="17365" y="17357"/>
                    <a:pt x="16850" y="17357"/>
                  </a:cubicBezTo>
                  <a:cubicBezTo>
                    <a:pt x="16767" y="17357"/>
                    <a:pt x="16672" y="17338"/>
                    <a:pt x="16566" y="17295"/>
                  </a:cubicBezTo>
                  <a:cubicBezTo>
                    <a:pt x="15806" y="16809"/>
                    <a:pt x="15168" y="16414"/>
                    <a:pt x="14773" y="15593"/>
                  </a:cubicBezTo>
                  <a:cubicBezTo>
                    <a:pt x="14712" y="15350"/>
                    <a:pt x="14590" y="15229"/>
                    <a:pt x="14438" y="15168"/>
                  </a:cubicBezTo>
                  <a:cubicBezTo>
                    <a:pt x="14375" y="15147"/>
                    <a:pt x="14308" y="15138"/>
                    <a:pt x="14238" y="15138"/>
                  </a:cubicBezTo>
                  <a:cubicBezTo>
                    <a:pt x="13990" y="15138"/>
                    <a:pt x="13692" y="15242"/>
                    <a:pt x="13296" y="15242"/>
                  </a:cubicBezTo>
                  <a:cubicBezTo>
                    <a:pt x="13162" y="15242"/>
                    <a:pt x="13016" y="15230"/>
                    <a:pt x="12858" y="15198"/>
                  </a:cubicBezTo>
                  <a:cubicBezTo>
                    <a:pt x="12736" y="15198"/>
                    <a:pt x="12615" y="15168"/>
                    <a:pt x="12493" y="15137"/>
                  </a:cubicBezTo>
                  <a:cubicBezTo>
                    <a:pt x="12432" y="15077"/>
                    <a:pt x="12311" y="15046"/>
                    <a:pt x="12250" y="15016"/>
                  </a:cubicBezTo>
                  <a:cubicBezTo>
                    <a:pt x="11520" y="14621"/>
                    <a:pt x="11034" y="13830"/>
                    <a:pt x="10973" y="13405"/>
                  </a:cubicBezTo>
                  <a:cubicBezTo>
                    <a:pt x="10943" y="13010"/>
                    <a:pt x="11034" y="11885"/>
                    <a:pt x="9970" y="11277"/>
                  </a:cubicBezTo>
                  <a:cubicBezTo>
                    <a:pt x="9879" y="11216"/>
                    <a:pt x="9757" y="11186"/>
                    <a:pt x="9666" y="11125"/>
                  </a:cubicBezTo>
                  <a:lnTo>
                    <a:pt x="9301" y="11034"/>
                  </a:lnTo>
                  <a:cubicBezTo>
                    <a:pt x="8940" y="10944"/>
                    <a:pt x="8699" y="10912"/>
                    <a:pt x="8531" y="10912"/>
                  </a:cubicBezTo>
                  <a:cubicBezTo>
                    <a:pt x="8140" y="10912"/>
                    <a:pt x="8133" y="11081"/>
                    <a:pt x="7902" y="11081"/>
                  </a:cubicBezTo>
                  <a:cubicBezTo>
                    <a:pt x="7796" y="11081"/>
                    <a:pt x="7644" y="11046"/>
                    <a:pt x="7387" y="10943"/>
                  </a:cubicBezTo>
                  <a:cubicBezTo>
                    <a:pt x="7235" y="10882"/>
                    <a:pt x="7083" y="10791"/>
                    <a:pt x="6870" y="10730"/>
                  </a:cubicBezTo>
                  <a:cubicBezTo>
                    <a:pt x="6809" y="10669"/>
                    <a:pt x="6779" y="10669"/>
                    <a:pt x="6687" y="10639"/>
                  </a:cubicBezTo>
                  <a:cubicBezTo>
                    <a:pt x="6455" y="10548"/>
                    <a:pt x="6262" y="10508"/>
                    <a:pt x="6100" y="10508"/>
                  </a:cubicBezTo>
                  <a:cubicBezTo>
                    <a:pt x="5181" y="10508"/>
                    <a:pt x="5245" y="11769"/>
                    <a:pt x="4651" y="11976"/>
                  </a:cubicBezTo>
                  <a:cubicBezTo>
                    <a:pt x="3891" y="12189"/>
                    <a:pt x="2098" y="12584"/>
                    <a:pt x="1611" y="12949"/>
                  </a:cubicBezTo>
                  <a:cubicBezTo>
                    <a:pt x="1095" y="13344"/>
                    <a:pt x="0" y="15016"/>
                    <a:pt x="304" y="16110"/>
                  </a:cubicBezTo>
                  <a:cubicBezTo>
                    <a:pt x="608" y="17204"/>
                    <a:pt x="1186" y="19180"/>
                    <a:pt x="1794" y="19788"/>
                  </a:cubicBezTo>
                  <a:cubicBezTo>
                    <a:pt x="1915" y="19909"/>
                    <a:pt x="2067" y="20031"/>
                    <a:pt x="2219" y="20092"/>
                  </a:cubicBezTo>
                  <a:lnTo>
                    <a:pt x="2432" y="20213"/>
                  </a:lnTo>
                  <a:cubicBezTo>
                    <a:pt x="2686" y="20309"/>
                    <a:pt x="2965" y="20354"/>
                    <a:pt x="3261" y="20354"/>
                  </a:cubicBezTo>
                  <a:cubicBezTo>
                    <a:pt x="3531" y="20354"/>
                    <a:pt x="3814" y="20316"/>
                    <a:pt x="4104" y="20244"/>
                  </a:cubicBezTo>
                  <a:cubicBezTo>
                    <a:pt x="4215" y="20224"/>
                    <a:pt x="4330" y="20213"/>
                    <a:pt x="4443" y="20213"/>
                  </a:cubicBezTo>
                  <a:cubicBezTo>
                    <a:pt x="4668" y="20213"/>
                    <a:pt x="4884" y="20254"/>
                    <a:pt x="5046" y="20335"/>
                  </a:cubicBezTo>
                  <a:lnTo>
                    <a:pt x="5289" y="20457"/>
                  </a:lnTo>
                  <a:cubicBezTo>
                    <a:pt x="5624" y="20639"/>
                    <a:pt x="5867" y="20943"/>
                    <a:pt x="5897" y="21216"/>
                  </a:cubicBezTo>
                  <a:cubicBezTo>
                    <a:pt x="5928" y="21672"/>
                    <a:pt x="6080" y="22767"/>
                    <a:pt x="5046" y="24499"/>
                  </a:cubicBezTo>
                  <a:cubicBezTo>
                    <a:pt x="4043" y="26293"/>
                    <a:pt x="3496" y="27296"/>
                    <a:pt x="3891" y="28055"/>
                  </a:cubicBezTo>
                  <a:cubicBezTo>
                    <a:pt x="4256" y="28815"/>
                    <a:pt x="3010" y="30274"/>
                    <a:pt x="2766" y="30973"/>
                  </a:cubicBezTo>
                  <a:cubicBezTo>
                    <a:pt x="2554" y="31642"/>
                    <a:pt x="1824" y="33527"/>
                    <a:pt x="2766" y="34682"/>
                  </a:cubicBezTo>
                  <a:cubicBezTo>
                    <a:pt x="3283" y="35290"/>
                    <a:pt x="3830" y="35806"/>
                    <a:pt x="4408" y="36110"/>
                  </a:cubicBezTo>
                  <a:cubicBezTo>
                    <a:pt x="4560" y="36171"/>
                    <a:pt x="4742" y="36262"/>
                    <a:pt x="4894" y="36323"/>
                  </a:cubicBezTo>
                  <a:cubicBezTo>
                    <a:pt x="5224" y="36441"/>
                    <a:pt x="5536" y="36486"/>
                    <a:pt x="5801" y="36486"/>
                  </a:cubicBezTo>
                  <a:cubicBezTo>
                    <a:pt x="5878" y="36486"/>
                    <a:pt x="5950" y="36482"/>
                    <a:pt x="6019" y="36475"/>
                  </a:cubicBezTo>
                  <a:cubicBezTo>
                    <a:pt x="6931" y="36323"/>
                    <a:pt x="6991" y="36475"/>
                    <a:pt x="7478" y="36201"/>
                  </a:cubicBezTo>
                  <a:cubicBezTo>
                    <a:pt x="7994" y="35958"/>
                    <a:pt x="8359" y="34439"/>
                    <a:pt x="9089" y="33983"/>
                  </a:cubicBezTo>
                  <a:cubicBezTo>
                    <a:pt x="9818" y="33527"/>
                    <a:pt x="10457" y="34135"/>
                    <a:pt x="11216" y="32828"/>
                  </a:cubicBezTo>
                  <a:cubicBezTo>
                    <a:pt x="11976" y="31551"/>
                    <a:pt x="12311" y="31490"/>
                    <a:pt x="12098" y="30426"/>
                  </a:cubicBezTo>
                  <a:cubicBezTo>
                    <a:pt x="11855" y="29362"/>
                    <a:pt x="11885" y="29150"/>
                    <a:pt x="12736" y="28724"/>
                  </a:cubicBezTo>
                  <a:cubicBezTo>
                    <a:pt x="13380" y="28377"/>
                    <a:pt x="14165" y="27990"/>
                    <a:pt x="14713" y="27990"/>
                  </a:cubicBezTo>
                  <a:cubicBezTo>
                    <a:pt x="14838" y="27990"/>
                    <a:pt x="14951" y="28010"/>
                    <a:pt x="15046" y="28055"/>
                  </a:cubicBezTo>
                  <a:cubicBezTo>
                    <a:pt x="15178" y="28102"/>
                    <a:pt x="15358" y="28141"/>
                    <a:pt x="15567" y="28141"/>
                  </a:cubicBezTo>
                  <a:cubicBezTo>
                    <a:pt x="16033" y="28141"/>
                    <a:pt x="16639" y="27949"/>
                    <a:pt x="17144" y="27235"/>
                  </a:cubicBezTo>
                  <a:cubicBezTo>
                    <a:pt x="17660" y="26475"/>
                    <a:pt x="17812" y="26080"/>
                    <a:pt x="17660" y="25958"/>
                  </a:cubicBezTo>
                  <a:cubicBezTo>
                    <a:pt x="17650" y="25953"/>
                    <a:pt x="17637" y="25951"/>
                    <a:pt x="17620" y="25951"/>
                  </a:cubicBezTo>
                  <a:cubicBezTo>
                    <a:pt x="17537" y="25951"/>
                    <a:pt x="17377" y="26014"/>
                    <a:pt x="17174" y="26141"/>
                  </a:cubicBezTo>
                  <a:cubicBezTo>
                    <a:pt x="16775" y="26415"/>
                    <a:pt x="16621" y="26628"/>
                    <a:pt x="16411" y="26628"/>
                  </a:cubicBezTo>
                  <a:cubicBezTo>
                    <a:pt x="16365" y="26628"/>
                    <a:pt x="16316" y="26618"/>
                    <a:pt x="16262" y="26596"/>
                  </a:cubicBezTo>
                  <a:cubicBezTo>
                    <a:pt x="16141" y="26566"/>
                    <a:pt x="15989" y="26414"/>
                    <a:pt x="15806" y="26171"/>
                  </a:cubicBezTo>
                  <a:cubicBezTo>
                    <a:pt x="15077" y="25381"/>
                    <a:pt x="14834" y="25107"/>
                    <a:pt x="14712" y="24286"/>
                  </a:cubicBezTo>
                  <a:cubicBezTo>
                    <a:pt x="14590" y="23405"/>
                    <a:pt x="14165" y="23557"/>
                    <a:pt x="14682" y="22919"/>
                  </a:cubicBezTo>
                  <a:cubicBezTo>
                    <a:pt x="15198" y="22311"/>
                    <a:pt x="14925" y="20365"/>
                    <a:pt x="14621" y="19575"/>
                  </a:cubicBezTo>
                  <a:cubicBezTo>
                    <a:pt x="14390" y="18855"/>
                    <a:pt x="15389" y="17588"/>
                    <a:pt x="15830" y="17588"/>
                  </a:cubicBezTo>
                  <a:cubicBezTo>
                    <a:pt x="15854" y="17588"/>
                    <a:pt x="15877" y="17591"/>
                    <a:pt x="15897" y="17599"/>
                  </a:cubicBezTo>
                  <a:cubicBezTo>
                    <a:pt x="16201" y="17812"/>
                    <a:pt x="16232" y="18542"/>
                    <a:pt x="15593" y="19636"/>
                  </a:cubicBezTo>
                  <a:cubicBezTo>
                    <a:pt x="14894" y="20761"/>
                    <a:pt x="16232" y="21064"/>
                    <a:pt x="15958" y="21612"/>
                  </a:cubicBezTo>
                  <a:cubicBezTo>
                    <a:pt x="15654" y="22189"/>
                    <a:pt x="14712" y="23435"/>
                    <a:pt x="15685" y="24438"/>
                  </a:cubicBezTo>
                  <a:cubicBezTo>
                    <a:pt x="15958" y="24712"/>
                    <a:pt x="16232" y="24894"/>
                    <a:pt x="16444" y="25046"/>
                  </a:cubicBezTo>
                  <a:lnTo>
                    <a:pt x="16688" y="25168"/>
                  </a:lnTo>
                  <a:cubicBezTo>
                    <a:pt x="16880" y="25239"/>
                    <a:pt x="17069" y="25273"/>
                    <a:pt x="17267" y="25273"/>
                  </a:cubicBezTo>
                  <a:cubicBezTo>
                    <a:pt x="17664" y="25273"/>
                    <a:pt x="18096" y="25137"/>
                    <a:pt x="18663" y="24894"/>
                  </a:cubicBezTo>
                  <a:cubicBezTo>
                    <a:pt x="20001" y="24286"/>
                    <a:pt x="21004" y="23344"/>
                    <a:pt x="20153" y="22463"/>
                  </a:cubicBezTo>
                  <a:cubicBezTo>
                    <a:pt x="19271" y="21581"/>
                    <a:pt x="18238" y="20487"/>
                    <a:pt x="19089" y="20183"/>
                  </a:cubicBezTo>
                  <a:cubicBezTo>
                    <a:pt x="19271" y="20115"/>
                    <a:pt x="19402" y="20080"/>
                    <a:pt x="19508" y="20080"/>
                  </a:cubicBezTo>
                  <a:cubicBezTo>
                    <a:pt x="19543" y="20080"/>
                    <a:pt x="19575" y="20084"/>
                    <a:pt x="19606" y="20092"/>
                  </a:cubicBezTo>
                  <a:cubicBezTo>
                    <a:pt x="19758" y="20213"/>
                    <a:pt x="19758" y="20548"/>
                    <a:pt x="20153" y="21125"/>
                  </a:cubicBezTo>
                  <a:cubicBezTo>
                    <a:pt x="20335" y="21368"/>
                    <a:pt x="20487" y="21520"/>
                    <a:pt x="20669" y="21612"/>
                  </a:cubicBezTo>
                  <a:lnTo>
                    <a:pt x="20913" y="21733"/>
                  </a:lnTo>
                  <a:cubicBezTo>
                    <a:pt x="20943" y="21764"/>
                    <a:pt x="21004" y="21764"/>
                    <a:pt x="21065" y="21824"/>
                  </a:cubicBezTo>
                  <a:cubicBezTo>
                    <a:pt x="21125" y="21855"/>
                    <a:pt x="21156" y="21855"/>
                    <a:pt x="21247" y="21885"/>
                  </a:cubicBezTo>
                  <a:cubicBezTo>
                    <a:pt x="21308" y="21916"/>
                    <a:pt x="21338" y="21916"/>
                    <a:pt x="21399" y="21976"/>
                  </a:cubicBezTo>
                  <a:cubicBezTo>
                    <a:pt x="21460" y="22007"/>
                    <a:pt x="21551" y="22037"/>
                    <a:pt x="21581" y="22128"/>
                  </a:cubicBezTo>
                  <a:cubicBezTo>
                    <a:pt x="21733" y="21672"/>
                    <a:pt x="21885" y="21216"/>
                    <a:pt x="22007" y="20761"/>
                  </a:cubicBezTo>
                  <a:cubicBezTo>
                    <a:pt x="23952" y="13770"/>
                    <a:pt x="23527" y="6687"/>
                    <a:pt x="21277" y="395"/>
                  </a:cubicBezTo>
                  <a:cubicBezTo>
                    <a:pt x="21186" y="304"/>
                    <a:pt x="21125" y="274"/>
                    <a:pt x="21034" y="243"/>
                  </a:cubicBezTo>
                  <a:lnTo>
                    <a:pt x="20821" y="122"/>
                  </a:lnTo>
                  <a:cubicBezTo>
                    <a:pt x="20619" y="41"/>
                    <a:pt x="20376" y="0"/>
                    <a:pt x="201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68"/>
            <p:cNvSpPr/>
            <p:nvPr/>
          </p:nvSpPr>
          <p:spPr>
            <a:xfrm>
              <a:off x="6244725" y="1393800"/>
              <a:ext cx="435450" cy="348025"/>
            </a:xfrm>
            <a:custGeom>
              <a:avLst/>
              <a:gdLst/>
              <a:ahLst/>
              <a:cxnLst/>
              <a:rect l="l" t="t" r="r" b="b"/>
              <a:pathLst>
                <a:path w="17418" h="13921" extrusionOk="0">
                  <a:moveTo>
                    <a:pt x="5152" y="0"/>
                  </a:moveTo>
                  <a:cubicBezTo>
                    <a:pt x="4793" y="0"/>
                    <a:pt x="4498" y="178"/>
                    <a:pt x="4013" y="474"/>
                  </a:cubicBezTo>
                  <a:cubicBezTo>
                    <a:pt x="3755" y="615"/>
                    <a:pt x="3508" y="661"/>
                    <a:pt x="3274" y="661"/>
                  </a:cubicBezTo>
                  <a:cubicBezTo>
                    <a:pt x="2845" y="661"/>
                    <a:pt x="2458" y="507"/>
                    <a:pt x="2122" y="507"/>
                  </a:cubicBezTo>
                  <a:cubicBezTo>
                    <a:pt x="1972" y="507"/>
                    <a:pt x="1832" y="537"/>
                    <a:pt x="1703" y="626"/>
                  </a:cubicBezTo>
                  <a:cubicBezTo>
                    <a:pt x="1125" y="990"/>
                    <a:pt x="1" y="1386"/>
                    <a:pt x="1611" y="2054"/>
                  </a:cubicBezTo>
                  <a:cubicBezTo>
                    <a:pt x="1611" y="2054"/>
                    <a:pt x="1672" y="2085"/>
                    <a:pt x="1703" y="2085"/>
                  </a:cubicBezTo>
                  <a:cubicBezTo>
                    <a:pt x="1733" y="2085"/>
                    <a:pt x="1763" y="2146"/>
                    <a:pt x="1824" y="2146"/>
                  </a:cubicBezTo>
                  <a:cubicBezTo>
                    <a:pt x="2311" y="2328"/>
                    <a:pt x="2645" y="2389"/>
                    <a:pt x="2949" y="2449"/>
                  </a:cubicBezTo>
                  <a:cubicBezTo>
                    <a:pt x="3253" y="2480"/>
                    <a:pt x="3496" y="2480"/>
                    <a:pt x="3678" y="2541"/>
                  </a:cubicBezTo>
                  <a:cubicBezTo>
                    <a:pt x="3891" y="2662"/>
                    <a:pt x="4104" y="2905"/>
                    <a:pt x="4286" y="3513"/>
                  </a:cubicBezTo>
                  <a:cubicBezTo>
                    <a:pt x="4773" y="5064"/>
                    <a:pt x="5381" y="5732"/>
                    <a:pt x="5046" y="6553"/>
                  </a:cubicBezTo>
                  <a:cubicBezTo>
                    <a:pt x="4712" y="7343"/>
                    <a:pt x="4013" y="8225"/>
                    <a:pt x="4286" y="8741"/>
                  </a:cubicBezTo>
                  <a:cubicBezTo>
                    <a:pt x="4499" y="9288"/>
                    <a:pt x="4590" y="9471"/>
                    <a:pt x="4286" y="10140"/>
                  </a:cubicBezTo>
                  <a:cubicBezTo>
                    <a:pt x="3952" y="10839"/>
                    <a:pt x="3374" y="11355"/>
                    <a:pt x="4560" y="12845"/>
                  </a:cubicBezTo>
                  <a:cubicBezTo>
                    <a:pt x="4925" y="13331"/>
                    <a:pt x="5320" y="13635"/>
                    <a:pt x="5654" y="13787"/>
                  </a:cubicBezTo>
                  <a:cubicBezTo>
                    <a:pt x="5654" y="13848"/>
                    <a:pt x="5685" y="13848"/>
                    <a:pt x="5685" y="13848"/>
                  </a:cubicBezTo>
                  <a:cubicBezTo>
                    <a:pt x="5834" y="13898"/>
                    <a:pt x="5977" y="13921"/>
                    <a:pt x="6110" y="13921"/>
                  </a:cubicBezTo>
                  <a:cubicBezTo>
                    <a:pt x="6546" y="13921"/>
                    <a:pt x="6882" y="13673"/>
                    <a:pt x="7022" y="13301"/>
                  </a:cubicBezTo>
                  <a:cubicBezTo>
                    <a:pt x="7295" y="12602"/>
                    <a:pt x="7782" y="11751"/>
                    <a:pt x="8754" y="11507"/>
                  </a:cubicBezTo>
                  <a:cubicBezTo>
                    <a:pt x="9478" y="11358"/>
                    <a:pt x="9833" y="10921"/>
                    <a:pt x="10307" y="10921"/>
                  </a:cubicBezTo>
                  <a:cubicBezTo>
                    <a:pt x="10410" y="10921"/>
                    <a:pt x="10519" y="10942"/>
                    <a:pt x="10639" y="10991"/>
                  </a:cubicBezTo>
                  <a:cubicBezTo>
                    <a:pt x="10730" y="11021"/>
                    <a:pt x="10821" y="11082"/>
                    <a:pt x="10882" y="11143"/>
                  </a:cubicBezTo>
                  <a:cubicBezTo>
                    <a:pt x="11095" y="11295"/>
                    <a:pt x="11308" y="11416"/>
                    <a:pt x="11490" y="11477"/>
                  </a:cubicBezTo>
                  <a:cubicBezTo>
                    <a:pt x="11490" y="11477"/>
                    <a:pt x="11551" y="11507"/>
                    <a:pt x="11581" y="11507"/>
                  </a:cubicBezTo>
                  <a:cubicBezTo>
                    <a:pt x="11804" y="11601"/>
                    <a:pt x="12032" y="11654"/>
                    <a:pt x="12250" y="11654"/>
                  </a:cubicBezTo>
                  <a:cubicBezTo>
                    <a:pt x="12597" y="11654"/>
                    <a:pt x="12919" y="11520"/>
                    <a:pt x="13162" y="11203"/>
                  </a:cubicBezTo>
                  <a:cubicBezTo>
                    <a:pt x="13739" y="10565"/>
                    <a:pt x="13405" y="9775"/>
                    <a:pt x="13770" y="9501"/>
                  </a:cubicBezTo>
                  <a:cubicBezTo>
                    <a:pt x="14165" y="9228"/>
                    <a:pt x="15350" y="8741"/>
                    <a:pt x="15229" y="8164"/>
                  </a:cubicBezTo>
                  <a:cubicBezTo>
                    <a:pt x="15107" y="7617"/>
                    <a:pt x="13983" y="7343"/>
                    <a:pt x="15107" y="6766"/>
                  </a:cubicBezTo>
                  <a:cubicBezTo>
                    <a:pt x="16201" y="6188"/>
                    <a:pt x="17356" y="6097"/>
                    <a:pt x="17387" y="5702"/>
                  </a:cubicBezTo>
                  <a:cubicBezTo>
                    <a:pt x="17417" y="5337"/>
                    <a:pt x="17022" y="4912"/>
                    <a:pt x="15958" y="4243"/>
                  </a:cubicBezTo>
                  <a:cubicBezTo>
                    <a:pt x="14894" y="3513"/>
                    <a:pt x="15046" y="3057"/>
                    <a:pt x="14378" y="2510"/>
                  </a:cubicBezTo>
                  <a:cubicBezTo>
                    <a:pt x="13891" y="2146"/>
                    <a:pt x="12858" y="1598"/>
                    <a:pt x="12068" y="1264"/>
                  </a:cubicBezTo>
                  <a:cubicBezTo>
                    <a:pt x="11916" y="1203"/>
                    <a:pt x="11794" y="1142"/>
                    <a:pt x="11703" y="1112"/>
                  </a:cubicBezTo>
                  <a:cubicBezTo>
                    <a:pt x="11607" y="1074"/>
                    <a:pt x="11511" y="1035"/>
                    <a:pt x="11461" y="1035"/>
                  </a:cubicBezTo>
                  <a:cubicBezTo>
                    <a:pt x="11432" y="1035"/>
                    <a:pt x="11418" y="1048"/>
                    <a:pt x="11429" y="1082"/>
                  </a:cubicBezTo>
                  <a:cubicBezTo>
                    <a:pt x="11299" y="1042"/>
                    <a:pt x="11160" y="1026"/>
                    <a:pt x="11016" y="1026"/>
                  </a:cubicBezTo>
                  <a:cubicBezTo>
                    <a:pt x="10412" y="1026"/>
                    <a:pt x="9716" y="1308"/>
                    <a:pt x="9205" y="1308"/>
                  </a:cubicBezTo>
                  <a:cubicBezTo>
                    <a:pt x="9096" y="1308"/>
                    <a:pt x="8996" y="1295"/>
                    <a:pt x="8906" y="1264"/>
                  </a:cubicBezTo>
                  <a:cubicBezTo>
                    <a:pt x="8876" y="1264"/>
                    <a:pt x="8876" y="1234"/>
                    <a:pt x="8846" y="1234"/>
                  </a:cubicBezTo>
                  <a:cubicBezTo>
                    <a:pt x="8835" y="1234"/>
                    <a:pt x="8760" y="1245"/>
                    <a:pt x="8627" y="1245"/>
                  </a:cubicBezTo>
                  <a:cubicBezTo>
                    <a:pt x="8384" y="1245"/>
                    <a:pt x="7946" y="1207"/>
                    <a:pt x="7356" y="990"/>
                  </a:cubicBezTo>
                  <a:cubicBezTo>
                    <a:pt x="7326" y="960"/>
                    <a:pt x="7235" y="960"/>
                    <a:pt x="7204" y="930"/>
                  </a:cubicBezTo>
                  <a:cubicBezTo>
                    <a:pt x="7022" y="808"/>
                    <a:pt x="6779" y="717"/>
                    <a:pt x="6566" y="565"/>
                  </a:cubicBezTo>
                  <a:cubicBezTo>
                    <a:pt x="6262" y="383"/>
                    <a:pt x="6019" y="231"/>
                    <a:pt x="5806" y="170"/>
                  </a:cubicBezTo>
                  <a:cubicBezTo>
                    <a:pt x="5776" y="170"/>
                    <a:pt x="5715" y="109"/>
                    <a:pt x="5685" y="109"/>
                  </a:cubicBezTo>
                  <a:cubicBezTo>
                    <a:pt x="5480" y="35"/>
                    <a:pt x="5310" y="0"/>
                    <a:pt x="51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68"/>
            <p:cNvSpPr/>
            <p:nvPr/>
          </p:nvSpPr>
          <p:spPr>
            <a:xfrm>
              <a:off x="6117075" y="1325200"/>
              <a:ext cx="192275" cy="100850"/>
            </a:xfrm>
            <a:custGeom>
              <a:avLst/>
              <a:gdLst/>
              <a:ahLst/>
              <a:cxnLst/>
              <a:rect l="l" t="t" r="r" b="b"/>
              <a:pathLst>
                <a:path w="7691" h="4034" extrusionOk="0">
                  <a:moveTo>
                    <a:pt x="3478" y="0"/>
                  </a:moveTo>
                  <a:cubicBezTo>
                    <a:pt x="3281" y="0"/>
                    <a:pt x="3084" y="43"/>
                    <a:pt x="2888" y="148"/>
                  </a:cubicBezTo>
                  <a:cubicBezTo>
                    <a:pt x="2097" y="513"/>
                    <a:pt x="1216" y="391"/>
                    <a:pt x="851" y="1120"/>
                  </a:cubicBezTo>
                  <a:cubicBezTo>
                    <a:pt x="456" y="1850"/>
                    <a:pt x="0" y="2975"/>
                    <a:pt x="1064" y="3552"/>
                  </a:cubicBezTo>
                  <a:cubicBezTo>
                    <a:pt x="1246" y="3674"/>
                    <a:pt x="1398" y="3734"/>
                    <a:pt x="1611" y="3826"/>
                  </a:cubicBezTo>
                  <a:cubicBezTo>
                    <a:pt x="1672" y="3826"/>
                    <a:pt x="1702" y="3856"/>
                    <a:pt x="1763" y="3856"/>
                  </a:cubicBezTo>
                  <a:cubicBezTo>
                    <a:pt x="2059" y="3972"/>
                    <a:pt x="2333" y="4033"/>
                    <a:pt x="2594" y="4033"/>
                  </a:cubicBezTo>
                  <a:cubicBezTo>
                    <a:pt x="2951" y="4033"/>
                    <a:pt x="3284" y="3919"/>
                    <a:pt x="3617" y="3674"/>
                  </a:cubicBezTo>
                  <a:cubicBezTo>
                    <a:pt x="4377" y="3096"/>
                    <a:pt x="4255" y="2610"/>
                    <a:pt x="4255" y="2579"/>
                  </a:cubicBezTo>
                  <a:cubicBezTo>
                    <a:pt x="4255" y="2524"/>
                    <a:pt x="4102" y="1957"/>
                    <a:pt x="4709" y="1957"/>
                  </a:cubicBezTo>
                  <a:cubicBezTo>
                    <a:pt x="4764" y="1957"/>
                    <a:pt x="4826" y="1961"/>
                    <a:pt x="4894" y="1972"/>
                  </a:cubicBezTo>
                  <a:cubicBezTo>
                    <a:pt x="5107" y="2002"/>
                    <a:pt x="5258" y="2032"/>
                    <a:pt x="5350" y="2063"/>
                  </a:cubicBezTo>
                  <a:cubicBezTo>
                    <a:pt x="5410" y="2124"/>
                    <a:pt x="5410" y="2124"/>
                    <a:pt x="5441" y="2124"/>
                  </a:cubicBezTo>
                  <a:cubicBezTo>
                    <a:pt x="5471" y="2154"/>
                    <a:pt x="5532" y="2154"/>
                    <a:pt x="5593" y="2184"/>
                  </a:cubicBezTo>
                  <a:cubicBezTo>
                    <a:pt x="5623" y="2215"/>
                    <a:pt x="5684" y="2215"/>
                    <a:pt x="5745" y="2276"/>
                  </a:cubicBezTo>
                  <a:cubicBezTo>
                    <a:pt x="5745" y="2306"/>
                    <a:pt x="5775" y="2306"/>
                    <a:pt x="5775" y="2306"/>
                  </a:cubicBezTo>
                  <a:cubicBezTo>
                    <a:pt x="5881" y="2341"/>
                    <a:pt x="6006" y="2376"/>
                    <a:pt x="6164" y="2376"/>
                  </a:cubicBezTo>
                  <a:cubicBezTo>
                    <a:pt x="6279" y="2376"/>
                    <a:pt x="6411" y="2357"/>
                    <a:pt x="6566" y="2306"/>
                  </a:cubicBezTo>
                  <a:cubicBezTo>
                    <a:pt x="7447" y="2063"/>
                    <a:pt x="7690" y="1880"/>
                    <a:pt x="7447" y="1698"/>
                  </a:cubicBezTo>
                  <a:cubicBezTo>
                    <a:pt x="7265" y="1546"/>
                    <a:pt x="6626" y="1120"/>
                    <a:pt x="5897" y="817"/>
                  </a:cubicBezTo>
                  <a:cubicBezTo>
                    <a:pt x="5806" y="786"/>
                    <a:pt x="5714" y="756"/>
                    <a:pt x="5623" y="695"/>
                  </a:cubicBezTo>
                  <a:cubicBezTo>
                    <a:pt x="5502" y="665"/>
                    <a:pt x="5410" y="634"/>
                    <a:pt x="5319" y="604"/>
                  </a:cubicBezTo>
                  <a:cubicBezTo>
                    <a:pt x="5198" y="543"/>
                    <a:pt x="5137" y="513"/>
                    <a:pt x="5015" y="482"/>
                  </a:cubicBezTo>
                  <a:cubicBezTo>
                    <a:pt x="4894" y="452"/>
                    <a:pt x="4742" y="361"/>
                    <a:pt x="4651" y="330"/>
                  </a:cubicBezTo>
                  <a:cubicBezTo>
                    <a:pt x="4529" y="300"/>
                    <a:pt x="4377" y="209"/>
                    <a:pt x="4255" y="178"/>
                  </a:cubicBezTo>
                  <a:cubicBezTo>
                    <a:pt x="3996" y="74"/>
                    <a:pt x="3737" y="0"/>
                    <a:pt x="3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68"/>
            <p:cNvSpPr/>
            <p:nvPr/>
          </p:nvSpPr>
          <p:spPr>
            <a:xfrm>
              <a:off x="6102625" y="1426900"/>
              <a:ext cx="161875" cy="200650"/>
            </a:xfrm>
            <a:custGeom>
              <a:avLst/>
              <a:gdLst/>
              <a:ahLst/>
              <a:cxnLst/>
              <a:rect l="l" t="t" r="r" b="b"/>
              <a:pathLst>
                <a:path w="6475" h="8026" extrusionOk="0">
                  <a:moveTo>
                    <a:pt x="1490" y="1"/>
                  </a:moveTo>
                  <a:cubicBezTo>
                    <a:pt x="426" y="305"/>
                    <a:pt x="365" y="1"/>
                    <a:pt x="304" y="639"/>
                  </a:cubicBezTo>
                  <a:cubicBezTo>
                    <a:pt x="274" y="1217"/>
                    <a:pt x="1" y="2159"/>
                    <a:pt x="1034" y="2584"/>
                  </a:cubicBezTo>
                  <a:cubicBezTo>
                    <a:pt x="1034" y="2645"/>
                    <a:pt x="1064" y="2645"/>
                    <a:pt x="1064" y="2645"/>
                  </a:cubicBezTo>
                  <a:cubicBezTo>
                    <a:pt x="1125" y="2645"/>
                    <a:pt x="1156" y="2676"/>
                    <a:pt x="1186" y="2676"/>
                  </a:cubicBezTo>
                  <a:cubicBezTo>
                    <a:pt x="1368" y="2767"/>
                    <a:pt x="1520" y="2828"/>
                    <a:pt x="1672" y="2858"/>
                  </a:cubicBezTo>
                  <a:cubicBezTo>
                    <a:pt x="1824" y="2949"/>
                    <a:pt x="1946" y="2980"/>
                    <a:pt x="2067" y="3010"/>
                  </a:cubicBezTo>
                  <a:cubicBezTo>
                    <a:pt x="2098" y="3010"/>
                    <a:pt x="2128" y="3071"/>
                    <a:pt x="2189" y="3071"/>
                  </a:cubicBezTo>
                  <a:cubicBezTo>
                    <a:pt x="2463" y="3223"/>
                    <a:pt x="2645" y="3314"/>
                    <a:pt x="2706" y="3618"/>
                  </a:cubicBezTo>
                  <a:cubicBezTo>
                    <a:pt x="2858" y="4195"/>
                    <a:pt x="2402" y="4621"/>
                    <a:pt x="2584" y="5563"/>
                  </a:cubicBezTo>
                  <a:cubicBezTo>
                    <a:pt x="2736" y="6354"/>
                    <a:pt x="3587" y="7691"/>
                    <a:pt x="4256" y="7995"/>
                  </a:cubicBezTo>
                  <a:lnTo>
                    <a:pt x="4286" y="7995"/>
                  </a:lnTo>
                  <a:cubicBezTo>
                    <a:pt x="4408" y="8025"/>
                    <a:pt x="4499" y="8025"/>
                    <a:pt x="4590" y="8025"/>
                  </a:cubicBezTo>
                  <a:cubicBezTo>
                    <a:pt x="5320" y="7934"/>
                    <a:pt x="4712" y="6749"/>
                    <a:pt x="5046" y="6323"/>
                  </a:cubicBezTo>
                  <a:cubicBezTo>
                    <a:pt x="5411" y="5898"/>
                    <a:pt x="5988" y="6202"/>
                    <a:pt x="6049" y="5594"/>
                  </a:cubicBezTo>
                  <a:cubicBezTo>
                    <a:pt x="6110" y="4986"/>
                    <a:pt x="6475" y="5381"/>
                    <a:pt x="5776" y="4226"/>
                  </a:cubicBezTo>
                  <a:cubicBezTo>
                    <a:pt x="5107" y="3132"/>
                    <a:pt x="5229" y="2615"/>
                    <a:pt x="4864" y="1885"/>
                  </a:cubicBezTo>
                  <a:cubicBezTo>
                    <a:pt x="4651" y="1460"/>
                    <a:pt x="4347" y="1125"/>
                    <a:pt x="4043" y="1004"/>
                  </a:cubicBezTo>
                  <a:lnTo>
                    <a:pt x="4013" y="1004"/>
                  </a:lnTo>
                  <a:cubicBezTo>
                    <a:pt x="3937" y="974"/>
                    <a:pt x="3846" y="958"/>
                    <a:pt x="3762" y="958"/>
                  </a:cubicBezTo>
                  <a:cubicBezTo>
                    <a:pt x="3678" y="958"/>
                    <a:pt x="3602" y="974"/>
                    <a:pt x="3557" y="1004"/>
                  </a:cubicBezTo>
                  <a:cubicBezTo>
                    <a:pt x="3557" y="1004"/>
                    <a:pt x="3131" y="518"/>
                    <a:pt x="2523" y="244"/>
                  </a:cubicBezTo>
                  <a:cubicBezTo>
                    <a:pt x="2493" y="244"/>
                    <a:pt x="2493" y="214"/>
                    <a:pt x="2432" y="214"/>
                  </a:cubicBezTo>
                  <a:cubicBezTo>
                    <a:pt x="2189" y="92"/>
                    <a:pt x="1824" y="62"/>
                    <a:pt x="14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68"/>
            <p:cNvSpPr/>
            <p:nvPr/>
          </p:nvSpPr>
          <p:spPr>
            <a:xfrm>
              <a:off x="5550950" y="1285575"/>
              <a:ext cx="715075" cy="1422075"/>
            </a:xfrm>
            <a:custGeom>
              <a:avLst/>
              <a:gdLst/>
              <a:ahLst/>
              <a:cxnLst/>
              <a:rect l="l" t="t" r="r" b="b"/>
              <a:pathLst>
                <a:path w="28603" h="56883" extrusionOk="0">
                  <a:moveTo>
                    <a:pt x="6809" y="0"/>
                  </a:moveTo>
                  <a:cubicBezTo>
                    <a:pt x="4347" y="1429"/>
                    <a:pt x="2067" y="3161"/>
                    <a:pt x="0" y="5168"/>
                  </a:cubicBezTo>
                  <a:cubicBezTo>
                    <a:pt x="190" y="5204"/>
                    <a:pt x="391" y="5221"/>
                    <a:pt x="597" y="5221"/>
                  </a:cubicBezTo>
                  <a:cubicBezTo>
                    <a:pt x="1249" y="5221"/>
                    <a:pt x="1960" y="5049"/>
                    <a:pt x="2584" y="4772"/>
                  </a:cubicBezTo>
                  <a:cubicBezTo>
                    <a:pt x="3063" y="4533"/>
                    <a:pt x="3523" y="4419"/>
                    <a:pt x="3969" y="4419"/>
                  </a:cubicBezTo>
                  <a:cubicBezTo>
                    <a:pt x="4315" y="4419"/>
                    <a:pt x="4653" y="4488"/>
                    <a:pt x="4985" y="4620"/>
                  </a:cubicBezTo>
                  <a:cubicBezTo>
                    <a:pt x="5623" y="4924"/>
                    <a:pt x="6201" y="5441"/>
                    <a:pt x="6566" y="6201"/>
                  </a:cubicBezTo>
                  <a:cubicBezTo>
                    <a:pt x="7386" y="7812"/>
                    <a:pt x="8450" y="9514"/>
                    <a:pt x="9271" y="11247"/>
                  </a:cubicBezTo>
                  <a:cubicBezTo>
                    <a:pt x="10061" y="13010"/>
                    <a:pt x="8329" y="14225"/>
                    <a:pt x="7143" y="16232"/>
                  </a:cubicBezTo>
                  <a:cubicBezTo>
                    <a:pt x="5958" y="18207"/>
                    <a:pt x="5471" y="20730"/>
                    <a:pt x="7903" y="23162"/>
                  </a:cubicBezTo>
                  <a:cubicBezTo>
                    <a:pt x="7910" y="23164"/>
                    <a:pt x="7917" y="23165"/>
                    <a:pt x="7924" y="23165"/>
                  </a:cubicBezTo>
                  <a:cubicBezTo>
                    <a:pt x="8018" y="23165"/>
                    <a:pt x="8148" y="22939"/>
                    <a:pt x="7782" y="21277"/>
                  </a:cubicBezTo>
                  <a:cubicBezTo>
                    <a:pt x="7460" y="19748"/>
                    <a:pt x="7753" y="19213"/>
                    <a:pt x="8098" y="19213"/>
                  </a:cubicBezTo>
                  <a:cubicBezTo>
                    <a:pt x="8144" y="19213"/>
                    <a:pt x="8191" y="19223"/>
                    <a:pt x="8237" y="19241"/>
                  </a:cubicBezTo>
                  <a:cubicBezTo>
                    <a:pt x="8359" y="19271"/>
                    <a:pt x="8481" y="19393"/>
                    <a:pt x="8541" y="19514"/>
                  </a:cubicBezTo>
                  <a:cubicBezTo>
                    <a:pt x="8937" y="20061"/>
                    <a:pt x="10730" y="24074"/>
                    <a:pt x="10335" y="24833"/>
                  </a:cubicBezTo>
                  <a:cubicBezTo>
                    <a:pt x="9970" y="25593"/>
                    <a:pt x="9149" y="28025"/>
                    <a:pt x="10456" y="28694"/>
                  </a:cubicBezTo>
                  <a:cubicBezTo>
                    <a:pt x="11733" y="29393"/>
                    <a:pt x="13070" y="31581"/>
                    <a:pt x="13405" y="33435"/>
                  </a:cubicBezTo>
                  <a:cubicBezTo>
                    <a:pt x="13344" y="33496"/>
                    <a:pt x="11824" y="34013"/>
                    <a:pt x="11520" y="35016"/>
                  </a:cubicBezTo>
                  <a:cubicBezTo>
                    <a:pt x="11216" y="35989"/>
                    <a:pt x="9271" y="38846"/>
                    <a:pt x="10456" y="40396"/>
                  </a:cubicBezTo>
                  <a:cubicBezTo>
                    <a:pt x="11642" y="41946"/>
                    <a:pt x="12250" y="41946"/>
                    <a:pt x="11186" y="43922"/>
                  </a:cubicBezTo>
                  <a:cubicBezTo>
                    <a:pt x="10152" y="45958"/>
                    <a:pt x="9666" y="49028"/>
                    <a:pt x="8511" y="49606"/>
                  </a:cubicBezTo>
                  <a:cubicBezTo>
                    <a:pt x="7386" y="50123"/>
                    <a:pt x="7569" y="49697"/>
                    <a:pt x="6535" y="51946"/>
                  </a:cubicBezTo>
                  <a:cubicBezTo>
                    <a:pt x="6505" y="52068"/>
                    <a:pt x="5623" y="53952"/>
                    <a:pt x="6353" y="54712"/>
                  </a:cubicBezTo>
                  <a:cubicBezTo>
                    <a:pt x="6930" y="55381"/>
                    <a:pt x="7934" y="56506"/>
                    <a:pt x="8693" y="56810"/>
                  </a:cubicBezTo>
                  <a:cubicBezTo>
                    <a:pt x="8777" y="56860"/>
                    <a:pt x="8861" y="56882"/>
                    <a:pt x="8939" y="56882"/>
                  </a:cubicBezTo>
                  <a:cubicBezTo>
                    <a:pt x="9004" y="56882"/>
                    <a:pt x="9064" y="56867"/>
                    <a:pt x="9119" y="56840"/>
                  </a:cubicBezTo>
                  <a:cubicBezTo>
                    <a:pt x="9757" y="56597"/>
                    <a:pt x="8085" y="54621"/>
                    <a:pt x="8997" y="53436"/>
                  </a:cubicBezTo>
                  <a:cubicBezTo>
                    <a:pt x="9909" y="52250"/>
                    <a:pt x="14073" y="51642"/>
                    <a:pt x="14621" y="50579"/>
                  </a:cubicBezTo>
                  <a:cubicBezTo>
                    <a:pt x="15198" y="49515"/>
                    <a:pt x="16292" y="48481"/>
                    <a:pt x="17660" y="48086"/>
                  </a:cubicBezTo>
                  <a:cubicBezTo>
                    <a:pt x="17801" y="48030"/>
                    <a:pt x="17930" y="48006"/>
                    <a:pt x="18045" y="48006"/>
                  </a:cubicBezTo>
                  <a:cubicBezTo>
                    <a:pt x="18177" y="48006"/>
                    <a:pt x="18292" y="48037"/>
                    <a:pt x="18390" y="48086"/>
                  </a:cubicBezTo>
                  <a:cubicBezTo>
                    <a:pt x="18542" y="48147"/>
                    <a:pt x="18663" y="48208"/>
                    <a:pt x="18785" y="48329"/>
                  </a:cubicBezTo>
                  <a:cubicBezTo>
                    <a:pt x="18846" y="48451"/>
                    <a:pt x="18967" y="48512"/>
                    <a:pt x="19119" y="48603"/>
                  </a:cubicBezTo>
                  <a:cubicBezTo>
                    <a:pt x="19175" y="48619"/>
                    <a:pt x="19236" y="48629"/>
                    <a:pt x="19303" y="48629"/>
                  </a:cubicBezTo>
                  <a:cubicBezTo>
                    <a:pt x="19491" y="48629"/>
                    <a:pt x="19734" y="48553"/>
                    <a:pt x="20092" y="48329"/>
                  </a:cubicBezTo>
                  <a:cubicBezTo>
                    <a:pt x="21551" y="47387"/>
                    <a:pt x="21216" y="45898"/>
                    <a:pt x="22645" y="44955"/>
                  </a:cubicBezTo>
                  <a:cubicBezTo>
                    <a:pt x="24134" y="43983"/>
                    <a:pt x="25077" y="44621"/>
                    <a:pt x="24742" y="42554"/>
                  </a:cubicBezTo>
                  <a:cubicBezTo>
                    <a:pt x="24438" y="40548"/>
                    <a:pt x="23101" y="38998"/>
                    <a:pt x="23253" y="38177"/>
                  </a:cubicBezTo>
                  <a:cubicBezTo>
                    <a:pt x="23405" y="37387"/>
                    <a:pt x="23101" y="36931"/>
                    <a:pt x="21004" y="36019"/>
                  </a:cubicBezTo>
                  <a:cubicBezTo>
                    <a:pt x="19210" y="35259"/>
                    <a:pt x="19666" y="34043"/>
                    <a:pt x="18116" y="33375"/>
                  </a:cubicBezTo>
                  <a:cubicBezTo>
                    <a:pt x="18086" y="33375"/>
                    <a:pt x="18055" y="33314"/>
                    <a:pt x="17994" y="33314"/>
                  </a:cubicBezTo>
                  <a:cubicBezTo>
                    <a:pt x="17751" y="33223"/>
                    <a:pt x="17387" y="33131"/>
                    <a:pt x="17022" y="33071"/>
                  </a:cubicBezTo>
                  <a:cubicBezTo>
                    <a:pt x="16687" y="32979"/>
                    <a:pt x="16323" y="32919"/>
                    <a:pt x="16080" y="32797"/>
                  </a:cubicBezTo>
                  <a:cubicBezTo>
                    <a:pt x="16019" y="32767"/>
                    <a:pt x="15958" y="32767"/>
                    <a:pt x="15928" y="32706"/>
                  </a:cubicBezTo>
                  <a:cubicBezTo>
                    <a:pt x="13952" y="31885"/>
                    <a:pt x="13648" y="30031"/>
                    <a:pt x="13587" y="28876"/>
                  </a:cubicBezTo>
                  <a:cubicBezTo>
                    <a:pt x="13587" y="27751"/>
                    <a:pt x="13192" y="27174"/>
                    <a:pt x="12493" y="26870"/>
                  </a:cubicBezTo>
                  <a:cubicBezTo>
                    <a:pt x="12432" y="26870"/>
                    <a:pt x="12341" y="26840"/>
                    <a:pt x="12219" y="26779"/>
                  </a:cubicBezTo>
                  <a:cubicBezTo>
                    <a:pt x="11617" y="26505"/>
                    <a:pt x="12173" y="24385"/>
                    <a:pt x="13487" y="24385"/>
                  </a:cubicBezTo>
                  <a:cubicBezTo>
                    <a:pt x="13633" y="24385"/>
                    <a:pt x="13788" y="24411"/>
                    <a:pt x="13952" y="24469"/>
                  </a:cubicBezTo>
                  <a:cubicBezTo>
                    <a:pt x="14560" y="24712"/>
                    <a:pt x="15046" y="25198"/>
                    <a:pt x="15472" y="25624"/>
                  </a:cubicBezTo>
                  <a:cubicBezTo>
                    <a:pt x="15867" y="26019"/>
                    <a:pt x="16232" y="26444"/>
                    <a:pt x="16535" y="26566"/>
                  </a:cubicBezTo>
                  <a:cubicBezTo>
                    <a:pt x="16576" y="26566"/>
                    <a:pt x="16630" y="26580"/>
                    <a:pt x="16680" y="26580"/>
                  </a:cubicBezTo>
                  <a:cubicBezTo>
                    <a:pt x="16704" y="26580"/>
                    <a:pt x="16728" y="26576"/>
                    <a:pt x="16748" y="26566"/>
                  </a:cubicBezTo>
                  <a:cubicBezTo>
                    <a:pt x="17356" y="26384"/>
                    <a:pt x="15654" y="25320"/>
                    <a:pt x="16687" y="24165"/>
                  </a:cubicBezTo>
                  <a:cubicBezTo>
                    <a:pt x="17721" y="23040"/>
                    <a:pt x="17508" y="23587"/>
                    <a:pt x="18815" y="22919"/>
                  </a:cubicBezTo>
                  <a:cubicBezTo>
                    <a:pt x="20092" y="22189"/>
                    <a:pt x="19089" y="22159"/>
                    <a:pt x="20183" y="21581"/>
                  </a:cubicBezTo>
                  <a:cubicBezTo>
                    <a:pt x="21277" y="21004"/>
                    <a:pt x="22037" y="20001"/>
                    <a:pt x="23435" y="19332"/>
                  </a:cubicBezTo>
                  <a:cubicBezTo>
                    <a:pt x="23577" y="19261"/>
                    <a:pt x="23712" y="19236"/>
                    <a:pt x="23840" y="19236"/>
                  </a:cubicBezTo>
                  <a:cubicBezTo>
                    <a:pt x="23987" y="19236"/>
                    <a:pt x="24126" y="19269"/>
                    <a:pt x="24256" y="19301"/>
                  </a:cubicBezTo>
                  <a:cubicBezTo>
                    <a:pt x="24469" y="19393"/>
                    <a:pt x="24621" y="19575"/>
                    <a:pt x="24803" y="19727"/>
                  </a:cubicBezTo>
                  <a:cubicBezTo>
                    <a:pt x="25016" y="19879"/>
                    <a:pt x="25168" y="20031"/>
                    <a:pt x="25381" y="20153"/>
                  </a:cubicBezTo>
                  <a:cubicBezTo>
                    <a:pt x="25458" y="20178"/>
                    <a:pt x="25541" y="20195"/>
                    <a:pt x="25631" y="20195"/>
                  </a:cubicBezTo>
                  <a:cubicBezTo>
                    <a:pt x="25857" y="20195"/>
                    <a:pt x="26127" y="20092"/>
                    <a:pt x="26475" y="19788"/>
                  </a:cubicBezTo>
                  <a:cubicBezTo>
                    <a:pt x="28055" y="18481"/>
                    <a:pt x="28603" y="16353"/>
                    <a:pt x="26779" y="15228"/>
                  </a:cubicBezTo>
                  <a:cubicBezTo>
                    <a:pt x="26019" y="14773"/>
                    <a:pt x="25350" y="14286"/>
                    <a:pt x="24651" y="14013"/>
                  </a:cubicBezTo>
                  <a:cubicBezTo>
                    <a:pt x="24621" y="13982"/>
                    <a:pt x="24560" y="13982"/>
                    <a:pt x="24499" y="13952"/>
                  </a:cubicBezTo>
                  <a:cubicBezTo>
                    <a:pt x="24176" y="13833"/>
                    <a:pt x="23869" y="13761"/>
                    <a:pt x="23579" y="13761"/>
                  </a:cubicBezTo>
                  <a:cubicBezTo>
                    <a:pt x="23051" y="13761"/>
                    <a:pt x="22582" y="14003"/>
                    <a:pt x="22189" y="14651"/>
                  </a:cubicBezTo>
                  <a:cubicBezTo>
                    <a:pt x="21532" y="15691"/>
                    <a:pt x="21023" y="16189"/>
                    <a:pt x="20618" y="16189"/>
                  </a:cubicBezTo>
                  <a:cubicBezTo>
                    <a:pt x="20573" y="16189"/>
                    <a:pt x="20529" y="16183"/>
                    <a:pt x="20487" y="16171"/>
                  </a:cubicBezTo>
                  <a:cubicBezTo>
                    <a:pt x="20244" y="16080"/>
                    <a:pt x="20092" y="15806"/>
                    <a:pt x="19940" y="15411"/>
                  </a:cubicBezTo>
                  <a:cubicBezTo>
                    <a:pt x="19484" y="14073"/>
                    <a:pt x="16535" y="11672"/>
                    <a:pt x="19150" y="10760"/>
                  </a:cubicBezTo>
                  <a:cubicBezTo>
                    <a:pt x="21764" y="9848"/>
                    <a:pt x="22584" y="10487"/>
                    <a:pt x="22189" y="8906"/>
                  </a:cubicBezTo>
                  <a:cubicBezTo>
                    <a:pt x="21885" y="7660"/>
                    <a:pt x="21460" y="6049"/>
                    <a:pt x="21216" y="5927"/>
                  </a:cubicBezTo>
                  <a:cubicBezTo>
                    <a:pt x="21207" y="5924"/>
                    <a:pt x="21198" y="5923"/>
                    <a:pt x="21189" y="5923"/>
                  </a:cubicBezTo>
                  <a:cubicBezTo>
                    <a:pt x="21113" y="5923"/>
                    <a:pt x="21058" y="6040"/>
                    <a:pt x="21004" y="6231"/>
                  </a:cubicBezTo>
                  <a:cubicBezTo>
                    <a:pt x="20851" y="7119"/>
                    <a:pt x="20614" y="8156"/>
                    <a:pt x="19762" y="8156"/>
                  </a:cubicBezTo>
                  <a:cubicBezTo>
                    <a:pt x="19594" y="8156"/>
                    <a:pt x="19401" y="8115"/>
                    <a:pt x="19180" y="8025"/>
                  </a:cubicBezTo>
                  <a:cubicBezTo>
                    <a:pt x="17873" y="7386"/>
                    <a:pt x="16019" y="6809"/>
                    <a:pt x="15684" y="5867"/>
                  </a:cubicBezTo>
                  <a:cubicBezTo>
                    <a:pt x="15380" y="4985"/>
                    <a:pt x="14681" y="3891"/>
                    <a:pt x="13800" y="3557"/>
                  </a:cubicBezTo>
                  <a:cubicBezTo>
                    <a:pt x="13557" y="3465"/>
                    <a:pt x="13253" y="3344"/>
                    <a:pt x="12766" y="3161"/>
                  </a:cubicBezTo>
                  <a:cubicBezTo>
                    <a:pt x="12736" y="3131"/>
                    <a:pt x="12645" y="3131"/>
                    <a:pt x="12584" y="3101"/>
                  </a:cubicBezTo>
                  <a:cubicBezTo>
                    <a:pt x="11939" y="2852"/>
                    <a:pt x="11233" y="2604"/>
                    <a:pt x="10830" y="2604"/>
                  </a:cubicBezTo>
                  <a:cubicBezTo>
                    <a:pt x="10739" y="2604"/>
                    <a:pt x="10664" y="2617"/>
                    <a:pt x="10608" y="2645"/>
                  </a:cubicBezTo>
                  <a:cubicBezTo>
                    <a:pt x="10245" y="2827"/>
                    <a:pt x="10068" y="3076"/>
                    <a:pt x="9709" y="3076"/>
                  </a:cubicBezTo>
                  <a:cubicBezTo>
                    <a:pt x="9589" y="3076"/>
                    <a:pt x="9447" y="3048"/>
                    <a:pt x="9271" y="2979"/>
                  </a:cubicBezTo>
                  <a:cubicBezTo>
                    <a:pt x="9241" y="2918"/>
                    <a:pt x="8602" y="2098"/>
                    <a:pt x="7569" y="760"/>
                  </a:cubicBezTo>
                  <a:cubicBezTo>
                    <a:pt x="7386" y="547"/>
                    <a:pt x="7113" y="274"/>
                    <a:pt x="6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55">
    <p:spTree>
      <p:nvGrpSpPr>
        <p:cNvPr id="1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p69"/>
          <p:cNvSpPr/>
          <p:nvPr/>
        </p:nvSpPr>
        <p:spPr>
          <a:xfrm rot="288678" flipH="1">
            <a:off x="-1260167" y="932436"/>
            <a:ext cx="4658411" cy="4765187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69"/>
          <p:cNvSpPr/>
          <p:nvPr/>
        </p:nvSpPr>
        <p:spPr>
          <a:xfrm>
            <a:off x="2133225" y="276648"/>
            <a:ext cx="1522302" cy="1342795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0" name="Google Shape;1770;p69"/>
          <p:cNvGrpSpPr/>
          <p:nvPr/>
        </p:nvGrpSpPr>
        <p:grpSpPr>
          <a:xfrm>
            <a:off x="713218" y="2026831"/>
            <a:ext cx="2270935" cy="2260334"/>
            <a:chOff x="6762468" y="1386456"/>
            <a:chExt cx="2270935" cy="2260334"/>
          </a:xfrm>
        </p:grpSpPr>
        <p:sp>
          <p:nvSpPr>
            <p:cNvPr id="1771" name="Google Shape;1771;p69"/>
            <p:cNvSpPr/>
            <p:nvPr/>
          </p:nvSpPr>
          <p:spPr>
            <a:xfrm>
              <a:off x="6762468" y="1386456"/>
              <a:ext cx="2270935" cy="2260292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69"/>
            <p:cNvSpPr/>
            <p:nvPr/>
          </p:nvSpPr>
          <p:spPr>
            <a:xfrm>
              <a:off x="7236329" y="1587480"/>
              <a:ext cx="12035" cy="935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69"/>
            <p:cNvSpPr/>
            <p:nvPr/>
          </p:nvSpPr>
          <p:spPr>
            <a:xfrm>
              <a:off x="7364144" y="1394464"/>
              <a:ext cx="356781" cy="300882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69"/>
            <p:cNvSpPr/>
            <p:nvPr/>
          </p:nvSpPr>
          <p:spPr>
            <a:xfrm>
              <a:off x="7836713" y="1386456"/>
              <a:ext cx="358124" cy="308889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69"/>
            <p:cNvSpPr/>
            <p:nvPr/>
          </p:nvSpPr>
          <p:spPr>
            <a:xfrm>
              <a:off x="8310574" y="1516908"/>
              <a:ext cx="135819" cy="79920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69"/>
            <p:cNvSpPr/>
            <p:nvPr/>
          </p:nvSpPr>
          <p:spPr>
            <a:xfrm>
              <a:off x="8484940" y="1543565"/>
              <a:ext cx="8057" cy="151784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69"/>
            <p:cNvSpPr/>
            <p:nvPr/>
          </p:nvSpPr>
          <p:spPr>
            <a:xfrm>
              <a:off x="6838311" y="2099984"/>
              <a:ext cx="2735" cy="537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69"/>
            <p:cNvSpPr/>
            <p:nvPr/>
          </p:nvSpPr>
          <p:spPr>
            <a:xfrm>
              <a:off x="7012727" y="1801781"/>
              <a:ext cx="2686" cy="273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69"/>
            <p:cNvSpPr/>
            <p:nvPr/>
          </p:nvSpPr>
          <p:spPr>
            <a:xfrm>
              <a:off x="6912862" y="1942876"/>
              <a:ext cx="102548" cy="63956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69"/>
            <p:cNvSpPr/>
            <p:nvPr/>
          </p:nvSpPr>
          <p:spPr>
            <a:xfrm>
              <a:off x="7131192" y="1696645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69"/>
            <p:cNvSpPr/>
            <p:nvPr/>
          </p:nvSpPr>
          <p:spPr>
            <a:xfrm>
              <a:off x="7603761" y="1696645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69"/>
            <p:cNvSpPr/>
            <p:nvPr/>
          </p:nvSpPr>
          <p:spPr>
            <a:xfrm>
              <a:off x="8077622" y="1696645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69"/>
            <p:cNvSpPr/>
            <p:nvPr/>
          </p:nvSpPr>
          <p:spPr>
            <a:xfrm>
              <a:off x="8550190" y="1736581"/>
              <a:ext cx="356781" cy="367424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69"/>
            <p:cNvSpPr/>
            <p:nvPr/>
          </p:nvSpPr>
          <p:spPr>
            <a:xfrm>
              <a:off x="6891576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69"/>
            <p:cNvSpPr/>
            <p:nvPr/>
          </p:nvSpPr>
          <p:spPr>
            <a:xfrm>
              <a:off x="7364144" y="2115948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69"/>
            <p:cNvSpPr/>
            <p:nvPr/>
          </p:nvSpPr>
          <p:spPr>
            <a:xfrm>
              <a:off x="7836713" y="2115948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69"/>
            <p:cNvSpPr/>
            <p:nvPr/>
          </p:nvSpPr>
          <p:spPr>
            <a:xfrm>
              <a:off x="8310574" y="2114606"/>
              <a:ext cx="356781" cy="408702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69"/>
            <p:cNvSpPr/>
            <p:nvPr/>
          </p:nvSpPr>
          <p:spPr>
            <a:xfrm>
              <a:off x="8783142" y="2114606"/>
              <a:ext cx="239661" cy="408702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69"/>
            <p:cNvSpPr/>
            <p:nvPr/>
          </p:nvSpPr>
          <p:spPr>
            <a:xfrm>
              <a:off x="6773111" y="2511280"/>
              <a:ext cx="242297" cy="40735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69"/>
            <p:cNvSpPr/>
            <p:nvPr/>
          </p:nvSpPr>
          <p:spPr>
            <a:xfrm>
              <a:off x="713119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69"/>
            <p:cNvSpPr/>
            <p:nvPr/>
          </p:nvSpPr>
          <p:spPr>
            <a:xfrm>
              <a:off x="7603761" y="2511280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69"/>
            <p:cNvSpPr/>
            <p:nvPr/>
          </p:nvSpPr>
          <p:spPr>
            <a:xfrm>
              <a:off x="8077622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69"/>
            <p:cNvSpPr/>
            <p:nvPr/>
          </p:nvSpPr>
          <p:spPr>
            <a:xfrm>
              <a:off x="8550190" y="2511280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69"/>
            <p:cNvSpPr/>
            <p:nvPr/>
          </p:nvSpPr>
          <p:spPr>
            <a:xfrm>
              <a:off x="6891576" y="2934613"/>
              <a:ext cx="356781" cy="363445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69"/>
            <p:cNvSpPr/>
            <p:nvPr/>
          </p:nvSpPr>
          <p:spPr>
            <a:xfrm>
              <a:off x="736414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69"/>
            <p:cNvSpPr/>
            <p:nvPr/>
          </p:nvSpPr>
          <p:spPr>
            <a:xfrm>
              <a:off x="7836713" y="2934613"/>
              <a:ext cx="358124" cy="40735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69"/>
            <p:cNvSpPr/>
            <p:nvPr/>
          </p:nvSpPr>
          <p:spPr>
            <a:xfrm>
              <a:off x="8310574" y="2934613"/>
              <a:ext cx="356781" cy="40735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69"/>
            <p:cNvSpPr/>
            <p:nvPr/>
          </p:nvSpPr>
          <p:spPr>
            <a:xfrm>
              <a:off x="8783142" y="3033085"/>
              <a:ext cx="97227" cy="6127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69"/>
            <p:cNvSpPr/>
            <p:nvPr/>
          </p:nvSpPr>
          <p:spPr>
            <a:xfrm>
              <a:off x="7345494" y="3428467"/>
              <a:ext cx="142484" cy="85242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69"/>
            <p:cNvSpPr/>
            <p:nvPr/>
          </p:nvSpPr>
          <p:spPr>
            <a:xfrm>
              <a:off x="7305558" y="3329945"/>
              <a:ext cx="8057" cy="161133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69"/>
            <p:cNvSpPr/>
            <p:nvPr/>
          </p:nvSpPr>
          <p:spPr>
            <a:xfrm>
              <a:off x="7603761" y="3329945"/>
              <a:ext cx="358124" cy="316846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69"/>
            <p:cNvSpPr/>
            <p:nvPr/>
          </p:nvSpPr>
          <p:spPr>
            <a:xfrm>
              <a:off x="8077622" y="3329945"/>
              <a:ext cx="356781" cy="307546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69"/>
            <p:cNvSpPr/>
            <p:nvPr/>
          </p:nvSpPr>
          <p:spPr>
            <a:xfrm>
              <a:off x="8550190" y="3428467"/>
              <a:ext cx="16014" cy="12035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7">
  <p:cSld name="CUSTOM_56"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p70"/>
          <p:cNvSpPr/>
          <p:nvPr/>
        </p:nvSpPr>
        <p:spPr>
          <a:xfrm>
            <a:off x="4641450" y="534225"/>
            <a:ext cx="3513000" cy="4031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806" name="Google Shape;1806;p70"/>
          <p:cNvSpPr/>
          <p:nvPr/>
        </p:nvSpPr>
        <p:spPr>
          <a:xfrm>
            <a:off x="7751050" y="3432419"/>
            <a:ext cx="764314" cy="674188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7" name="Google Shape;1807;p70"/>
          <p:cNvGrpSpPr/>
          <p:nvPr/>
        </p:nvGrpSpPr>
        <p:grpSpPr>
          <a:xfrm>
            <a:off x="-380995" y="-80449"/>
            <a:ext cx="2277317" cy="5304377"/>
            <a:chOff x="224725" y="566950"/>
            <a:chExt cx="1850875" cy="4311100"/>
          </a:xfrm>
        </p:grpSpPr>
        <p:sp>
          <p:nvSpPr>
            <p:cNvPr id="1808" name="Google Shape;1808;p70"/>
            <p:cNvSpPr/>
            <p:nvPr/>
          </p:nvSpPr>
          <p:spPr>
            <a:xfrm>
              <a:off x="1914975" y="566950"/>
              <a:ext cx="160625" cy="2033000"/>
            </a:xfrm>
            <a:custGeom>
              <a:avLst/>
              <a:gdLst/>
              <a:ahLst/>
              <a:cxnLst/>
              <a:rect l="l" t="t" r="r" b="b"/>
              <a:pathLst>
                <a:path w="6425" h="81320" extrusionOk="0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45" y="15394"/>
                    <a:pt x="2945" y="15447"/>
                    <a:pt x="2945" y="15501"/>
                  </a:cubicBezTo>
                  <a:cubicBezTo>
                    <a:pt x="2998" y="17321"/>
                    <a:pt x="1848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316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45" y="35762"/>
                  </a:cubicBezTo>
                  <a:cubicBezTo>
                    <a:pt x="3106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1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6" y="78427"/>
                    <a:pt x="3186" y="76366"/>
                  </a:cubicBezTo>
                  <a:cubicBezTo>
                    <a:pt x="5166" y="75322"/>
                    <a:pt x="6424" y="73314"/>
                    <a:pt x="6424" y="71066"/>
                  </a:cubicBezTo>
                  <a:cubicBezTo>
                    <a:pt x="6424" y="68818"/>
                    <a:pt x="5166" y="66784"/>
                    <a:pt x="3186" y="65766"/>
                  </a:cubicBezTo>
                  <a:cubicBezTo>
                    <a:pt x="3106" y="63786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104"/>
                  </a:cubicBezTo>
                  <a:cubicBezTo>
                    <a:pt x="5166" y="55060"/>
                    <a:pt x="6424" y="53053"/>
                    <a:pt x="6424" y="50804"/>
                  </a:cubicBezTo>
                  <a:cubicBezTo>
                    <a:pt x="6424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66" y="26260"/>
                    <a:pt x="3186" y="25243"/>
                  </a:cubicBezTo>
                  <a:cubicBezTo>
                    <a:pt x="3106" y="23236"/>
                    <a:pt x="2062" y="21443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66" y="14537"/>
                    <a:pt x="6424" y="12503"/>
                    <a:pt x="6424" y="10255"/>
                  </a:cubicBezTo>
                  <a:cubicBezTo>
                    <a:pt x="6424" y="8033"/>
                    <a:pt x="5166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1761075" y="8188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49" y="1"/>
                  </a:moveTo>
                  <a:cubicBezTo>
                    <a:pt x="110" y="1"/>
                    <a:pt x="71" y="20"/>
                    <a:pt x="54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1" y="231"/>
                  </a:cubicBezTo>
                  <a:cubicBezTo>
                    <a:pt x="1821" y="1248"/>
                    <a:pt x="2972" y="3175"/>
                    <a:pt x="2945" y="5022"/>
                  </a:cubicBezTo>
                  <a:cubicBezTo>
                    <a:pt x="2945" y="5076"/>
                    <a:pt x="2972" y="5129"/>
                    <a:pt x="2998" y="5156"/>
                  </a:cubicBezTo>
                  <a:cubicBezTo>
                    <a:pt x="4952" y="6119"/>
                    <a:pt x="6183" y="8073"/>
                    <a:pt x="6183" y="10268"/>
                  </a:cubicBezTo>
                  <a:cubicBezTo>
                    <a:pt x="6183" y="12436"/>
                    <a:pt x="4952" y="14390"/>
                    <a:pt x="2998" y="15354"/>
                  </a:cubicBezTo>
                  <a:cubicBezTo>
                    <a:pt x="2972" y="15380"/>
                    <a:pt x="2945" y="15461"/>
                    <a:pt x="2945" y="15487"/>
                  </a:cubicBezTo>
                  <a:cubicBezTo>
                    <a:pt x="2998" y="17334"/>
                    <a:pt x="1847" y="19235"/>
                    <a:pt x="108" y="20278"/>
                  </a:cubicBezTo>
                  <a:cubicBezTo>
                    <a:pt x="81" y="20278"/>
                    <a:pt x="27" y="20305"/>
                    <a:pt x="27" y="20359"/>
                  </a:cubicBezTo>
                  <a:cubicBezTo>
                    <a:pt x="27" y="20412"/>
                    <a:pt x="27" y="20466"/>
                    <a:pt x="81" y="20493"/>
                  </a:cubicBezTo>
                  <a:cubicBezTo>
                    <a:pt x="1821" y="21510"/>
                    <a:pt x="2891" y="23303"/>
                    <a:pt x="2945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83" y="28362"/>
                    <a:pt x="6183" y="30530"/>
                  </a:cubicBezTo>
                  <a:cubicBezTo>
                    <a:pt x="6183" y="32698"/>
                    <a:pt x="4952" y="34652"/>
                    <a:pt x="2998" y="35642"/>
                  </a:cubicBezTo>
                  <a:cubicBezTo>
                    <a:pt x="2972" y="35642"/>
                    <a:pt x="2945" y="35695"/>
                    <a:pt x="2945" y="35749"/>
                  </a:cubicBezTo>
                  <a:cubicBezTo>
                    <a:pt x="3105" y="37837"/>
                    <a:pt x="1633" y="39630"/>
                    <a:pt x="108" y="40540"/>
                  </a:cubicBezTo>
                  <a:cubicBezTo>
                    <a:pt x="81" y="40540"/>
                    <a:pt x="27" y="40594"/>
                    <a:pt x="27" y="40620"/>
                  </a:cubicBezTo>
                  <a:cubicBezTo>
                    <a:pt x="27" y="40674"/>
                    <a:pt x="27" y="40727"/>
                    <a:pt x="81" y="40754"/>
                  </a:cubicBezTo>
                  <a:cubicBezTo>
                    <a:pt x="1821" y="41771"/>
                    <a:pt x="2945" y="43645"/>
                    <a:pt x="2945" y="45545"/>
                  </a:cubicBezTo>
                  <a:cubicBezTo>
                    <a:pt x="2945" y="45545"/>
                    <a:pt x="2945" y="45545"/>
                    <a:pt x="2945" y="45572"/>
                  </a:cubicBezTo>
                  <a:cubicBezTo>
                    <a:pt x="2945" y="45626"/>
                    <a:pt x="2972" y="45652"/>
                    <a:pt x="2998" y="45679"/>
                  </a:cubicBezTo>
                  <a:cubicBezTo>
                    <a:pt x="4952" y="46669"/>
                    <a:pt x="6183" y="48623"/>
                    <a:pt x="6183" y="50791"/>
                  </a:cubicBezTo>
                  <a:cubicBezTo>
                    <a:pt x="6183" y="52959"/>
                    <a:pt x="4952" y="54913"/>
                    <a:pt x="2998" y="55904"/>
                  </a:cubicBezTo>
                  <a:cubicBezTo>
                    <a:pt x="2972" y="55930"/>
                    <a:pt x="2945" y="55957"/>
                    <a:pt x="2945" y="56011"/>
                  </a:cubicBezTo>
                  <a:cubicBezTo>
                    <a:pt x="2891" y="57991"/>
                    <a:pt x="1847" y="59785"/>
                    <a:pt x="108" y="60802"/>
                  </a:cubicBezTo>
                  <a:cubicBezTo>
                    <a:pt x="81" y="60828"/>
                    <a:pt x="27" y="60855"/>
                    <a:pt x="27" y="60882"/>
                  </a:cubicBezTo>
                  <a:cubicBezTo>
                    <a:pt x="27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45" y="65834"/>
                  </a:cubicBezTo>
                  <a:cubicBezTo>
                    <a:pt x="2945" y="65887"/>
                    <a:pt x="2972" y="65914"/>
                    <a:pt x="2998" y="65941"/>
                  </a:cubicBezTo>
                  <a:cubicBezTo>
                    <a:pt x="4952" y="66931"/>
                    <a:pt x="6183" y="68885"/>
                    <a:pt x="6183" y="71053"/>
                  </a:cubicBezTo>
                  <a:cubicBezTo>
                    <a:pt x="6183" y="73221"/>
                    <a:pt x="4952" y="75175"/>
                    <a:pt x="2998" y="76165"/>
                  </a:cubicBezTo>
                  <a:cubicBezTo>
                    <a:pt x="2972" y="76192"/>
                    <a:pt x="2945" y="76219"/>
                    <a:pt x="2945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54" y="81251"/>
                  </a:cubicBezTo>
                  <a:cubicBezTo>
                    <a:pt x="74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5" y="81304"/>
                  </a:cubicBezTo>
                  <a:cubicBezTo>
                    <a:pt x="2008" y="80260"/>
                    <a:pt x="3105" y="78413"/>
                    <a:pt x="3186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6" y="65753"/>
                  </a:cubicBezTo>
                  <a:cubicBezTo>
                    <a:pt x="3132" y="63773"/>
                    <a:pt x="2088" y="61979"/>
                    <a:pt x="402" y="60909"/>
                  </a:cubicBezTo>
                  <a:cubicBezTo>
                    <a:pt x="2088" y="59865"/>
                    <a:pt x="3132" y="58072"/>
                    <a:pt x="3186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6" y="45492"/>
                  </a:cubicBezTo>
                  <a:cubicBezTo>
                    <a:pt x="3186" y="43591"/>
                    <a:pt x="2088" y="41718"/>
                    <a:pt x="402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6" y="25230"/>
                  </a:cubicBezTo>
                  <a:cubicBezTo>
                    <a:pt x="3105" y="23223"/>
                    <a:pt x="2062" y="21429"/>
                    <a:pt x="402" y="20386"/>
                  </a:cubicBezTo>
                  <a:cubicBezTo>
                    <a:pt x="2115" y="19315"/>
                    <a:pt x="3212" y="17415"/>
                    <a:pt x="3186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2008" y="1061"/>
                    <a:pt x="215" y="17"/>
                  </a:cubicBezTo>
                  <a:cubicBezTo>
                    <a:pt x="195" y="7"/>
                    <a:pt x="172" y="1"/>
                    <a:pt x="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1607850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71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0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0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64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64" y="78266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44" y="81297"/>
                    <a:pt x="81" y="81320"/>
                    <a:pt x="119" y="81320"/>
                  </a:cubicBezTo>
                  <a:cubicBezTo>
                    <a:pt x="143" y="81320"/>
                    <a:pt x="167" y="81311"/>
                    <a:pt x="188" y="81290"/>
                  </a:cubicBezTo>
                  <a:cubicBezTo>
                    <a:pt x="1981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723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61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1453950" y="8188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36" y="1"/>
                  </a:moveTo>
                  <a:cubicBezTo>
                    <a:pt x="95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27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34"/>
                    <a:pt x="2944" y="15487"/>
                  </a:cubicBezTo>
                  <a:cubicBezTo>
                    <a:pt x="2944" y="15514"/>
                    <a:pt x="2944" y="15568"/>
                    <a:pt x="2944" y="15595"/>
                  </a:cubicBezTo>
                  <a:cubicBezTo>
                    <a:pt x="2944" y="17415"/>
                    <a:pt x="1820" y="19261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44" y="35642"/>
                    <a:pt x="2918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72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27" y="81251"/>
                  </a:cubicBezTo>
                  <a:cubicBezTo>
                    <a:pt x="66" y="81290"/>
                    <a:pt x="120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66" y="75309"/>
                    <a:pt x="6424" y="73301"/>
                    <a:pt x="6424" y="71053"/>
                  </a:cubicBezTo>
                  <a:cubicBezTo>
                    <a:pt x="6424" y="68805"/>
                    <a:pt x="5166" y="66797"/>
                    <a:pt x="3185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85" y="56091"/>
                  </a:cubicBezTo>
                  <a:cubicBezTo>
                    <a:pt x="5166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66" y="26247"/>
                    <a:pt x="3185" y="25230"/>
                  </a:cubicBezTo>
                  <a:cubicBezTo>
                    <a:pt x="3105" y="23223"/>
                    <a:pt x="2061" y="21429"/>
                    <a:pt x="375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cubicBezTo>
                    <a:pt x="3185" y="3041"/>
                    <a:pt x="2008" y="1061"/>
                    <a:pt x="214" y="17"/>
                  </a:cubicBezTo>
                  <a:cubicBezTo>
                    <a:pt x="185" y="7"/>
                    <a:pt x="159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1300050" y="566950"/>
              <a:ext cx="160600" cy="2033000"/>
            </a:xfrm>
            <a:custGeom>
              <a:avLst/>
              <a:gdLst/>
              <a:ahLst/>
              <a:cxnLst/>
              <a:rect l="l" t="t" r="r" b="b"/>
              <a:pathLst>
                <a:path w="6424" h="81320" extrusionOk="0">
                  <a:moveTo>
                    <a:pt x="146" y="1"/>
                  </a:moveTo>
                  <a:cubicBezTo>
                    <a:pt x="107" y="1"/>
                    <a:pt x="70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61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3025" y="5169"/>
                  </a:cubicBezTo>
                  <a:cubicBezTo>
                    <a:pt x="4952" y="6133"/>
                    <a:pt x="6183" y="8086"/>
                    <a:pt x="6183" y="10255"/>
                  </a:cubicBezTo>
                  <a:cubicBezTo>
                    <a:pt x="6183" y="12449"/>
                    <a:pt x="4952" y="14403"/>
                    <a:pt x="3025" y="15367"/>
                  </a:cubicBezTo>
                  <a:cubicBezTo>
                    <a:pt x="2971" y="15394"/>
                    <a:pt x="2944" y="15447"/>
                    <a:pt x="2944" y="15501"/>
                  </a:cubicBezTo>
                  <a:cubicBezTo>
                    <a:pt x="2998" y="17321"/>
                    <a:pt x="1847" y="19248"/>
                    <a:pt x="107" y="20292"/>
                  </a:cubicBezTo>
                  <a:cubicBezTo>
                    <a:pt x="80" y="20292"/>
                    <a:pt x="54" y="20318"/>
                    <a:pt x="27" y="20372"/>
                  </a:cubicBezTo>
                  <a:cubicBezTo>
                    <a:pt x="27" y="20425"/>
                    <a:pt x="27" y="20479"/>
                    <a:pt x="80" y="20506"/>
                  </a:cubicBezTo>
                  <a:cubicBezTo>
                    <a:pt x="1820" y="21496"/>
                    <a:pt x="2891" y="23316"/>
                    <a:pt x="2944" y="25324"/>
                  </a:cubicBezTo>
                  <a:cubicBezTo>
                    <a:pt x="2944" y="25350"/>
                    <a:pt x="2971" y="25404"/>
                    <a:pt x="3025" y="25431"/>
                  </a:cubicBezTo>
                  <a:cubicBezTo>
                    <a:pt x="4952" y="26394"/>
                    <a:pt x="6183" y="28348"/>
                    <a:pt x="6183" y="30543"/>
                  </a:cubicBezTo>
                  <a:cubicBezTo>
                    <a:pt x="6183" y="32711"/>
                    <a:pt x="4952" y="34665"/>
                    <a:pt x="3025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53"/>
                  </a:cubicBezTo>
                  <a:cubicBezTo>
                    <a:pt x="80" y="40553"/>
                    <a:pt x="54" y="40580"/>
                    <a:pt x="27" y="40633"/>
                  </a:cubicBezTo>
                  <a:cubicBezTo>
                    <a:pt x="27" y="40687"/>
                    <a:pt x="27" y="40741"/>
                    <a:pt x="80" y="40767"/>
                  </a:cubicBezTo>
                  <a:cubicBezTo>
                    <a:pt x="1820" y="41784"/>
                    <a:pt x="2944" y="43658"/>
                    <a:pt x="2944" y="45532"/>
                  </a:cubicBezTo>
                  <a:cubicBezTo>
                    <a:pt x="2944" y="45558"/>
                    <a:pt x="2944" y="45558"/>
                    <a:pt x="2944" y="45585"/>
                  </a:cubicBezTo>
                  <a:cubicBezTo>
                    <a:pt x="2944" y="45612"/>
                    <a:pt x="2971" y="45665"/>
                    <a:pt x="3025" y="45692"/>
                  </a:cubicBezTo>
                  <a:cubicBezTo>
                    <a:pt x="4952" y="46656"/>
                    <a:pt x="6183" y="48636"/>
                    <a:pt x="6183" y="50804"/>
                  </a:cubicBezTo>
                  <a:cubicBezTo>
                    <a:pt x="6183" y="52972"/>
                    <a:pt x="4952" y="54926"/>
                    <a:pt x="3025" y="55917"/>
                  </a:cubicBezTo>
                  <a:cubicBezTo>
                    <a:pt x="2971" y="55917"/>
                    <a:pt x="2944" y="55970"/>
                    <a:pt x="2944" y="56024"/>
                  </a:cubicBezTo>
                  <a:cubicBezTo>
                    <a:pt x="2891" y="58004"/>
                    <a:pt x="1847" y="59798"/>
                    <a:pt x="107" y="60815"/>
                  </a:cubicBezTo>
                  <a:cubicBezTo>
                    <a:pt x="80" y="60815"/>
                    <a:pt x="54" y="60868"/>
                    <a:pt x="27" y="60895"/>
                  </a:cubicBezTo>
                  <a:cubicBezTo>
                    <a:pt x="27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900"/>
                    <a:pt x="2971" y="65927"/>
                    <a:pt x="3025" y="65954"/>
                  </a:cubicBezTo>
                  <a:cubicBezTo>
                    <a:pt x="4952" y="66944"/>
                    <a:pt x="6183" y="68898"/>
                    <a:pt x="6183" y="71066"/>
                  </a:cubicBezTo>
                  <a:cubicBezTo>
                    <a:pt x="6183" y="73234"/>
                    <a:pt x="4952" y="75188"/>
                    <a:pt x="3025" y="76178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86"/>
                    <a:pt x="80" y="81076"/>
                  </a:cubicBezTo>
                  <a:cubicBezTo>
                    <a:pt x="27" y="81130"/>
                    <a:pt x="0" y="81183"/>
                    <a:pt x="54" y="81264"/>
                  </a:cubicBezTo>
                  <a:cubicBezTo>
                    <a:pt x="70" y="81297"/>
                    <a:pt x="107" y="81320"/>
                    <a:pt x="146" y="81320"/>
                  </a:cubicBezTo>
                  <a:cubicBezTo>
                    <a:pt x="169" y="81320"/>
                    <a:pt x="194" y="81311"/>
                    <a:pt x="214" y="81290"/>
                  </a:cubicBezTo>
                  <a:cubicBezTo>
                    <a:pt x="2007" y="80273"/>
                    <a:pt x="3105" y="78427"/>
                    <a:pt x="3185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5" y="65766"/>
                  </a:cubicBezTo>
                  <a:cubicBezTo>
                    <a:pt x="3132" y="63786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5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27" y="39723"/>
                    <a:pt x="3319" y="37903"/>
                    <a:pt x="3212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5" y="25243"/>
                  </a:cubicBezTo>
                  <a:cubicBezTo>
                    <a:pt x="3105" y="23236"/>
                    <a:pt x="2061" y="21443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608"/>
                    <a:pt x="3185" y="15581"/>
                    <a:pt x="3185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2007" y="1074"/>
                    <a:pt x="214" y="30"/>
                  </a:cubicBezTo>
                  <a:cubicBezTo>
                    <a:pt x="194" y="10"/>
                    <a:pt x="169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1146800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3" y="1"/>
                  </a:moveTo>
                  <a:cubicBezTo>
                    <a:pt x="83" y="1"/>
                    <a:pt x="44" y="20"/>
                    <a:pt x="28" y="70"/>
                  </a:cubicBezTo>
                  <a:cubicBezTo>
                    <a:pt x="28" y="70"/>
                    <a:pt x="1" y="97"/>
                    <a:pt x="1" y="124"/>
                  </a:cubicBezTo>
                  <a:cubicBezTo>
                    <a:pt x="1" y="178"/>
                    <a:pt x="28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98" y="17334"/>
                    <a:pt x="1848" y="19235"/>
                    <a:pt x="81" y="20278"/>
                  </a:cubicBezTo>
                  <a:cubicBezTo>
                    <a:pt x="54" y="20278"/>
                    <a:pt x="28" y="20305"/>
                    <a:pt x="1" y="20359"/>
                  </a:cubicBezTo>
                  <a:cubicBezTo>
                    <a:pt x="1" y="20412"/>
                    <a:pt x="28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9" y="37837"/>
                    <a:pt x="1633" y="39630"/>
                    <a:pt x="81" y="40540"/>
                  </a:cubicBezTo>
                  <a:cubicBezTo>
                    <a:pt x="54" y="40540"/>
                    <a:pt x="28" y="40594"/>
                    <a:pt x="1" y="40620"/>
                  </a:cubicBezTo>
                  <a:cubicBezTo>
                    <a:pt x="1" y="40674"/>
                    <a:pt x="28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81" y="60802"/>
                  </a:cubicBezTo>
                  <a:cubicBezTo>
                    <a:pt x="54" y="60828"/>
                    <a:pt x="28" y="60855"/>
                    <a:pt x="1" y="60882"/>
                  </a:cubicBezTo>
                  <a:cubicBezTo>
                    <a:pt x="1" y="60935"/>
                    <a:pt x="28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8" y="81117"/>
                    <a:pt x="1" y="81197"/>
                    <a:pt x="28" y="81251"/>
                  </a:cubicBezTo>
                  <a:cubicBezTo>
                    <a:pt x="47" y="81290"/>
                    <a:pt x="95" y="81315"/>
                    <a:pt x="151" y="81315"/>
                  </a:cubicBezTo>
                  <a:cubicBezTo>
                    <a:pt x="172" y="81315"/>
                    <a:pt x="193" y="81311"/>
                    <a:pt x="215" y="81304"/>
                  </a:cubicBezTo>
                  <a:cubicBezTo>
                    <a:pt x="1981" y="80260"/>
                    <a:pt x="3106" y="78413"/>
                    <a:pt x="3186" y="76352"/>
                  </a:cubicBezTo>
                  <a:cubicBezTo>
                    <a:pt x="5167" y="75309"/>
                    <a:pt x="6398" y="73301"/>
                    <a:pt x="6398" y="71053"/>
                  </a:cubicBezTo>
                  <a:cubicBezTo>
                    <a:pt x="6398" y="68805"/>
                    <a:pt x="5167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7" y="55047"/>
                    <a:pt x="6398" y="53040"/>
                    <a:pt x="6398" y="50791"/>
                  </a:cubicBezTo>
                  <a:cubicBezTo>
                    <a:pt x="6398" y="48543"/>
                    <a:pt x="5167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293" y="37890"/>
                    <a:pt x="3186" y="35829"/>
                  </a:cubicBezTo>
                  <a:cubicBezTo>
                    <a:pt x="5167" y="34785"/>
                    <a:pt x="6398" y="32751"/>
                    <a:pt x="6398" y="30530"/>
                  </a:cubicBezTo>
                  <a:cubicBezTo>
                    <a:pt x="6398" y="28281"/>
                    <a:pt x="5167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15"/>
                    <a:pt x="3186" y="15541"/>
                  </a:cubicBezTo>
                  <a:cubicBezTo>
                    <a:pt x="5167" y="14524"/>
                    <a:pt x="6398" y="12490"/>
                    <a:pt x="6398" y="10268"/>
                  </a:cubicBezTo>
                  <a:cubicBezTo>
                    <a:pt x="6398" y="8020"/>
                    <a:pt x="5167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188" y="17"/>
                  </a:cubicBezTo>
                  <a:cubicBezTo>
                    <a:pt x="169" y="7"/>
                    <a:pt x="145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992900" y="566950"/>
              <a:ext cx="160625" cy="2033000"/>
            </a:xfrm>
            <a:custGeom>
              <a:avLst/>
              <a:gdLst/>
              <a:ahLst/>
              <a:cxnLst/>
              <a:rect l="l" t="t" r="r" b="b"/>
              <a:pathLst>
                <a:path w="6425" h="81320" extrusionOk="0">
                  <a:moveTo>
                    <a:pt x="145" y="1"/>
                  </a:moveTo>
                  <a:cubicBezTo>
                    <a:pt x="104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61"/>
                    <a:pt x="2972" y="3188"/>
                    <a:pt x="2945" y="5035"/>
                  </a:cubicBezTo>
                  <a:cubicBezTo>
                    <a:pt x="2945" y="5089"/>
                    <a:pt x="2972" y="5142"/>
                    <a:pt x="2998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8" y="15367"/>
                  </a:cubicBezTo>
                  <a:cubicBezTo>
                    <a:pt x="2972" y="15394"/>
                    <a:pt x="2945" y="15447"/>
                    <a:pt x="2945" y="15501"/>
                  </a:cubicBezTo>
                  <a:cubicBezTo>
                    <a:pt x="2998" y="17347"/>
                    <a:pt x="1847" y="19248"/>
                    <a:pt x="108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45" y="25324"/>
                  </a:cubicBezTo>
                  <a:cubicBezTo>
                    <a:pt x="2945" y="25350"/>
                    <a:pt x="2972" y="25404"/>
                    <a:pt x="2998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45" y="43658"/>
                    <a:pt x="2945" y="45532"/>
                  </a:cubicBezTo>
                  <a:cubicBezTo>
                    <a:pt x="2945" y="45558"/>
                    <a:pt x="2945" y="45558"/>
                    <a:pt x="2945" y="45585"/>
                  </a:cubicBez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8" y="55917"/>
                  </a:cubicBezTo>
                  <a:cubicBezTo>
                    <a:pt x="2972" y="55917"/>
                    <a:pt x="2945" y="55970"/>
                    <a:pt x="2945" y="56024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900"/>
                    <a:pt x="2972" y="65927"/>
                    <a:pt x="2998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8" y="76178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86"/>
                    <a:pt x="81" y="81076"/>
                  </a:cubicBezTo>
                  <a:cubicBezTo>
                    <a:pt x="27" y="81130"/>
                    <a:pt x="1" y="81183"/>
                    <a:pt x="27" y="81264"/>
                  </a:cubicBezTo>
                  <a:cubicBezTo>
                    <a:pt x="60" y="81297"/>
                    <a:pt x="104" y="81320"/>
                    <a:pt x="145" y="81320"/>
                  </a:cubicBezTo>
                  <a:cubicBezTo>
                    <a:pt x="170" y="81320"/>
                    <a:pt x="194" y="81311"/>
                    <a:pt x="215" y="81290"/>
                  </a:cubicBezTo>
                  <a:cubicBezTo>
                    <a:pt x="2008" y="80273"/>
                    <a:pt x="3105" y="78427"/>
                    <a:pt x="3186" y="76366"/>
                  </a:cubicBezTo>
                  <a:cubicBezTo>
                    <a:pt x="5193" y="75322"/>
                    <a:pt x="6424" y="73314"/>
                    <a:pt x="6424" y="71066"/>
                  </a:cubicBezTo>
                  <a:cubicBezTo>
                    <a:pt x="6424" y="68818"/>
                    <a:pt x="5193" y="66784"/>
                    <a:pt x="3186" y="65766"/>
                  </a:cubicBezTo>
                  <a:cubicBezTo>
                    <a:pt x="3105" y="63786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6" y="56104"/>
                  </a:cubicBezTo>
                  <a:cubicBezTo>
                    <a:pt x="5193" y="55060"/>
                    <a:pt x="6424" y="53053"/>
                    <a:pt x="6424" y="50804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59" y="43604"/>
                    <a:pt x="2088" y="41731"/>
                    <a:pt x="402" y="40660"/>
                  </a:cubicBezTo>
                  <a:cubicBezTo>
                    <a:pt x="1901" y="39723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43"/>
                  </a:cubicBezTo>
                  <a:cubicBezTo>
                    <a:pt x="6424" y="28295"/>
                    <a:pt x="5193" y="26260"/>
                    <a:pt x="3186" y="25243"/>
                  </a:cubicBezTo>
                  <a:cubicBezTo>
                    <a:pt x="3105" y="23236"/>
                    <a:pt x="2062" y="21443"/>
                    <a:pt x="402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608"/>
                    <a:pt x="3186" y="15581"/>
                    <a:pt x="3186" y="15554"/>
                  </a:cubicBezTo>
                  <a:cubicBezTo>
                    <a:pt x="5193" y="14537"/>
                    <a:pt x="6424" y="12503"/>
                    <a:pt x="6424" y="10255"/>
                  </a:cubicBezTo>
                  <a:cubicBezTo>
                    <a:pt x="6424" y="8033"/>
                    <a:pt x="5193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2008" y="1074"/>
                    <a:pt x="215" y="30"/>
                  </a:cubicBezTo>
                  <a:cubicBezTo>
                    <a:pt x="194" y="10"/>
                    <a:pt x="170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839675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2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0" y="70"/>
                    <a:pt x="0" y="97"/>
                    <a:pt x="0" y="124"/>
                  </a:cubicBezTo>
                  <a:cubicBezTo>
                    <a:pt x="0" y="178"/>
                    <a:pt x="27" y="204"/>
                    <a:pt x="54" y="231"/>
                  </a:cubicBezTo>
                  <a:cubicBezTo>
                    <a:pt x="1794" y="1248"/>
                    <a:pt x="2971" y="3175"/>
                    <a:pt x="2918" y="5022"/>
                  </a:cubicBezTo>
                  <a:cubicBezTo>
                    <a:pt x="2918" y="5076"/>
                    <a:pt x="2945" y="5129"/>
                    <a:pt x="2998" y="5156"/>
                  </a:cubicBezTo>
                  <a:cubicBezTo>
                    <a:pt x="4925" y="6119"/>
                    <a:pt x="6156" y="8073"/>
                    <a:pt x="6156" y="10268"/>
                  </a:cubicBezTo>
                  <a:cubicBezTo>
                    <a:pt x="6156" y="12436"/>
                    <a:pt x="4925" y="14390"/>
                    <a:pt x="2998" y="15354"/>
                  </a:cubicBezTo>
                  <a:cubicBezTo>
                    <a:pt x="2945" y="15380"/>
                    <a:pt x="2918" y="15434"/>
                    <a:pt x="2918" y="15487"/>
                  </a:cubicBezTo>
                  <a:cubicBezTo>
                    <a:pt x="2971" y="17334"/>
                    <a:pt x="1847" y="19235"/>
                    <a:pt x="81" y="20278"/>
                  </a:cubicBezTo>
                  <a:cubicBezTo>
                    <a:pt x="54" y="20278"/>
                    <a:pt x="27" y="20305"/>
                    <a:pt x="0" y="20359"/>
                  </a:cubicBezTo>
                  <a:cubicBezTo>
                    <a:pt x="0" y="20412"/>
                    <a:pt x="27" y="20466"/>
                    <a:pt x="54" y="20493"/>
                  </a:cubicBezTo>
                  <a:cubicBezTo>
                    <a:pt x="1794" y="21510"/>
                    <a:pt x="2864" y="23303"/>
                    <a:pt x="2918" y="25310"/>
                  </a:cubicBezTo>
                  <a:cubicBezTo>
                    <a:pt x="2918" y="25364"/>
                    <a:pt x="2945" y="25391"/>
                    <a:pt x="2998" y="25417"/>
                  </a:cubicBezTo>
                  <a:cubicBezTo>
                    <a:pt x="4925" y="26381"/>
                    <a:pt x="6156" y="28362"/>
                    <a:pt x="6156" y="30530"/>
                  </a:cubicBezTo>
                  <a:cubicBezTo>
                    <a:pt x="6156" y="32698"/>
                    <a:pt x="4925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078" y="37837"/>
                    <a:pt x="1606" y="39630"/>
                    <a:pt x="81" y="40540"/>
                  </a:cubicBezTo>
                  <a:cubicBezTo>
                    <a:pt x="54" y="40540"/>
                    <a:pt x="27" y="40594"/>
                    <a:pt x="0" y="40620"/>
                  </a:cubicBezTo>
                  <a:cubicBezTo>
                    <a:pt x="0" y="40674"/>
                    <a:pt x="27" y="40727"/>
                    <a:pt x="54" y="40754"/>
                  </a:cubicBezTo>
                  <a:cubicBezTo>
                    <a:pt x="1794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25" y="46669"/>
                    <a:pt x="6156" y="48623"/>
                    <a:pt x="6156" y="50791"/>
                  </a:cubicBezTo>
                  <a:cubicBezTo>
                    <a:pt x="6156" y="52959"/>
                    <a:pt x="4925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64" y="57991"/>
                    <a:pt x="1820" y="59785"/>
                    <a:pt x="81" y="60802"/>
                  </a:cubicBezTo>
                  <a:cubicBezTo>
                    <a:pt x="54" y="60828"/>
                    <a:pt x="27" y="60855"/>
                    <a:pt x="0" y="60882"/>
                  </a:cubicBezTo>
                  <a:cubicBezTo>
                    <a:pt x="0" y="60935"/>
                    <a:pt x="27" y="60989"/>
                    <a:pt x="54" y="61016"/>
                  </a:cubicBezTo>
                  <a:cubicBezTo>
                    <a:pt x="1794" y="62033"/>
                    <a:pt x="2864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25" y="66931"/>
                    <a:pt x="6156" y="68885"/>
                    <a:pt x="6156" y="71053"/>
                  </a:cubicBezTo>
                  <a:cubicBezTo>
                    <a:pt x="6156" y="73221"/>
                    <a:pt x="4925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64" y="78280"/>
                    <a:pt x="1794" y="80073"/>
                    <a:pt x="81" y="81090"/>
                  </a:cubicBezTo>
                  <a:cubicBezTo>
                    <a:pt x="0" y="81117"/>
                    <a:pt x="0" y="81197"/>
                    <a:pt x="27" y="81251"/>
                  </a:cubicBezTo>
                  <a:cubicBezTo>
                    <a:pt x="47" y="81290"/>
                    <a:pt x="95" y="81315"/>
                    <a:pt x="140" y="81315"/>
                  </a:cubicBezTo>
                  <a:cubicBezTo>
                    <a:pt x="157" y="81315"/>
                    <a:pt x="173" y="81311"/>
                    <a:pt x="188" y="81304"/>
                  </a:cubicBezTo>
                  <a:cubicBezTo>
                    <a:pt x="1981" y="80260"/>
                    <a:pt x="3105" y="78413"/>
                    <a:pt x="3159" y="76352"/>
                  </a:cubicBezTo>
                  <a:cubicBezTo>
                    <a:pt x="5166" y="75309"/>
                    <a:pt x="6397" y="73301"/>
                    <a:pt x="6397" y="71053"/>
                  </a:cubicBezTo>
                  <a:cubicBezTo>
                    <a:pt x="6397" y="68805"/>
                    <a:pt x="5166" y="66797"/>
                    <a:pt x="3159" y="65753"/>
                  </a:cubicBezTo>
                  <a:cubicBezTo>
                    <a:pt x="3105" y="63773"/>
                    <a:pt x="2061" y="61979"/>
                    <a:pt x="375" y="60909"/>
                  </a:cubicBezTo>
                  <a:cubicBezTo>
                    <a:pt x="2061" y="59865"/>
                    <a:pt x="3105" y="58072"/>
                    <a:pt x="3159" y="56091"/>
                  </a:cubicBezTo>
                  <a:cubicBezTo>
                    <a:pt x="5166" y="55047"/>
                    <a:pt x="6397" y="53040"/>
                    <a:pt x="6397" y="50791"/>
                  </a:cubicBezTo>
                  <a:cubicBezTo>
                    <a:pt x="6397" y="48543"/>
                    <a:pt x="5166" y="46536"/>
                    <a:pt x="3159" y="45492"/>
                  </a:cubicBezTo>
                  <a:cubicBezTo>
                    <a:pt x="3159" y="43591"/>
                    <a:pt x="2061" y="41718"/>
                    <a:pt x="375" y="40647"/>
                  </a:cubicBezTo>
                  <a:cubicBezTo>
                    <a:pt x="1901" y="39710"/>
                    <a:pt x="3292" y="37890"/>
                    <a:pt x="3185" y="35829"/>
                  </a:cubicBezTo>
                  <a:cubicBezTo>
                    <a:pt x="5166" y="34785"/>
                    <a:pt x="6397" y="32751"/>
                    <a:pt x="6397" y="30530"/>
                  </a:cubicBezTo>
                  <a:cubicBezTo>
                    <a:pt x="6397" y="28281"/>
                    <a:pt x="5166" y="26247"/>
                    <a:pt x="3159" y="25230"/>
                  </a:cubicBezTo>
                  <a:cubicBezTo>
                    <a:pt x="3078" y="23223"/>
                    <a:pt x="2035" y="21429"/>
                    <a:pt x="375" y="20386"/>
                  </a:cubicBezTo>
                  <a:cubicBezTo>
                    <a:pt x="2061" y="19315"/>
                    <a:pt x="3159" y="17441"/>
                    <a:pt x="3159" y="15595"/>
                  </a:cubicBezTo>
                  <a:cubicBezTo>
                    <a:pt x="3159" y="15595"/>
                    <a:pt x="3159" y="15568"/>
                    <a:pt x="3159" y="15541"/>
                  </a:cubicBezTo>
                  <a:cubicBezTo>
                    <a:pt x="5166" y="14524"/>
                    <a:pt x="6397" y="12490"/>
                    <a:pt x="6397" y="10268"/>
                  </a:cubicBezTo>
                  <a:cubicBezTo>
                    <a:pt x="6397" y="8020"/>
                    <a:pt x="5166" y="5986"/>
                    <a:pt x="3159" y="4969"/>
                  </a:cubicBezTo>
                  <a:lnTo>
                    <a:pt x="3159" y="4942"/>
                  </a:lnTo>
                  <a:cubicBezTo>
                    <a:pt x="3159" y="3041"/>
                    <a:pt x="1981" y="1061"/>
                    <a:pt x="188" y="17"/>
                  </a:cubicBezTo>
                  <a:cubicBezTo>
                    <a:pt x="168" y="7"/>
                    <a:pt x="14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685775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0" y="110"/>
                    <a:pt x="0" y="137"/>
                  </a:cubicBezTo>
                  <a:cubicBezTo>
                    <a:pt x="0" y="164"/>
                    <a:pt x="27" y="217"/>
                    <a:pt x="81" y="244"/>
                  </a:cubicBezTo>
                  <a:cubicBezTo>
                    <a:pt x="1820" y="1261"/>
                    <a:pt x="2944" y="3188"/>
                    <a:pt x="2918" y="5035"/>
                  </a:cubicBezTo>
                  <a:cubicBezTo>
                    <a:pt x="2918" y="5089"/>
                    <a:pt x="2944" y="5142"/>
                    <a:pt x="2998" y="5169"/>
                  </a:cubicBezTo>
                  <a:cubicBezTo>
                    <a:pt x="4952" y="6133"/>
                    <a:pt x="6156" y="8086"/>
                    <a:pt x="6156" y="10255"/>
                  </a:cubicBezTo>
                  <a:cubicBezTo>
                    <a:pt x="6156" y="12449"/>
                    <a:pt x="4952" y="14403"/>
                    <a:pt x="2998" y="15367"/>
                  </a:cubicBezTo>
                  <a:cubicBezTo>
                    <a:pt x="2944" y="15394"/>
                    <a:pt x="2918" y="15447"/>
                    <a:pt x="2918" y="15501"/>
                  </a:cubicBezTo>
                  <a:cubicBezTo>
                    <a:pt x="2998" y="17347"/>
                    <a:pt x="1847" y="19248"/>
                    <a:pt x="81" y="20292"/>
                  </a:cubicBezTo>
                  <a:cubicBezTo>
                    <a:pt x="54" y="20292"/>
                    <a:pt x="27" y="20318"/>
                    <a:pt x="27" y="20372"/>
                  </a:cubicBezTo>
                  <a:cubicBezTo>
                    <a:pt x="0" y="20425"/>
                    <a:pt x="27" y="20479"/>
                    <a:pt x="81" y="20506"/>
                  </a:cubicBezTo>
                  <a:cubicBezTo>
                    <a:pt x="1794" y="21496"/>
                    <a:pt x="2864" y="23316"/>
                    <a:pt x="2918" y="25324"/>
                  </a:cubicBezTo>
                  <a:cubicBezTo>
                    <a:pt x="2918" y="25350"/>
                    <a:pt x="2944" y="25404"/>
                    <a:pt x="2998" y="25431"/>
                  </a:cubicBezTo>
                  <a:cubicBezTo>
                    <a:pt x="4952" y="26394"/>
                    <a:pt x="6156" y="28348"/>
                    <a:pt x="6156" y="30543"/>
                  </a:cubicBezTo>
                  <a:cubicBezTo>
                    <a:pt x="6156" y="32711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18" y="35762"/>
                  </a:cubicBezTo>
                  <a:cubicBezTo>
                    <a:pt x="3078" y="37823"/>
                    <a:pt x="1633" y="39643"/>
                    <a:pt x="81" y="40553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1" y="40767"/>
                  </a:cubicBezTo>
                  <a:cubicBezTo>
                    <a:pt x="1820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4" y="45665"/>
                    <a:pt x="2998" y="45692"/>
                  </a:cubicBezTo>
                  <a:cubicBezTo>
                    <a:pt x="4952" y="46656"/>
                    <a:pt x="6156" y="48636"/>
                    <a:pt x="6156" y="50804"/>
                  </a:cubicBezTo>
                  <a:cubicBezTo>
                    <a:pt x="6156" y="52972"/>
                    <a:pt x="4952" y="54926"/>
                    <a:pt x="2998" y="55917"/>
                  </a:cubicBezTo>
                  <a:cubicBezTo>
                    <a:pt x="2944" y="55917"/>
                    <a:pt x="2918" y="55970"/>
                    <a:pt x="2918" y="56024"/>
                  </a:cubicBezTo>
                  <a:cubicBezTo>
                    <a:pt x="2891" y="58004"/>
                    <a:pt x="1820" y="59798"/>
                    <a:pt x="81" y="60815"/>
                  </a:cubicBezTo>
                  <a:cubicBezTo>
                    <a:pt x="54" y="60815"/>
                    <a:pt x="27" y="60868"/>
                    <a:pt x="27" y="60895"/>
                  </a:cubicBezTo>
                  <a:cubicBezTo>
                    <a:pt x="0" y="60949"/>
                    <a:pt x="27" y="61002"/>
                    <a:pt x="81" y="61029"/>
                  </a:cubicBezTo>
                  <a:cubicBezTo>
                    <a:pt x="1820" y="62046"/>
                    <a:pt x="2891" y="63839"/>
                    <a:pt x="2918" y="65847"/>
                  </a:cubicBezTo>
                  <a:cubicBezTo>
                    <a:pt x="2918" y="65900"/>
                    <a:pt x="2944" y="65927"/>
                    <a:pt x="2998" y="65954"/>
                  </a:cubicBezTo>
                  <a:cubicBezTo>
                    <a:pt x="4952" y="66944"/>
                    <a:pt x="6156" y="68898"/>
                    <a:pt x="6156" y="71066"/>
                  </a:cubicBezTo>
                  <a:cubicBezTo>
                    <a:pt x="6156" y="73234"/>
                    <a:pt x="4952" y="75188"/>
                    <a:pt x="2998" y="76178"/>
                  </a:cubicBezTo>
                  <a:cubicBezTo>
                    <a:pt x="2944" y="76178"/>
                    <a:pt x="2918" y="76232"/>
                    <a:pt x="2918" y="76285"/>
                  </a:cubicBezTo>
                  <a:cubicBezTo>
                    <a:pt x="2891" y="78293"/>
                    <a:pt x="1820" y="80086"/>
                    <a:pt x="81" y="81076"/>
                  </a:cubicBezTo>
                  <a:cubicBezTo>
                    <a:pt x="27" y="81130"/>
                    <a:pt x="0" y="81183"/>
                    <a:pt x="27" y="81264"/>
                  </a:cubicBezTo>
                  <a:cubicBezTo>
                    <a:pt x="60" y="81297"/>
                    <a:pt x="93" y="81320"/>
                    <a:pt x="133" y="81320"/>
                  </a:cubicBezTo>
                  <a:cubicBezTo>
                    <a:pt x="157" y="81320"/>
                    <a:pt x="184" y="81311"/>
                    <a:pt x="214" y="81290"/>
                  </a:cubicBezTo>
                  <a:cubicBezTo>
                    <a:pt x="2008" y="80273"/>
                    <a:pt x="3105" y="78427"/>
                    <a:pt x="3185" y="76366"/>
                  </a:cubicBezTo>
                  <a:cubicBezTo>
                    <a:pt x="5166" y="75322"/>
                    <a:pt x="6397" y="73314"/>
                    <a:pt x="6397" y="71066"/>
                  </a:cubicBezTo>
                  <a:cubicBezTo>
                    <a:pt x="6397" y="68818"/>
                    <a:pt x="5166" y="66784"/>
                    <a:pt x="3185" y="65766"/>
                  </a:cubicBezTo>
                  <a:cubicBezTo>
                    <a:pt x="3105" y="63786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104"/>
                  </a:cubicBezTo>
                  <a:cubicBezTo>
                    <a:pt x="5166" y="55060"/>
                    <a:pt x="6397" y="53053"/>
                    <a:pt x="6397" y="50804"/>
                  </a:cubicBezTo>
                  <a:cubicBezTo>
                    <a:pt x="6397" y="48556"/>
                    <a:pt x="5166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723"/>
                    <a:pt x="3292" y="37903"/>
                    <a:pt x="3185" y="35816"/>
                  </a:cubicBezTo>
                  <a:cubicBezTo>
                    <a:pt x="5166" y="34799"/>
                    <a:pt x="6397" y="32764"/>
                    <a:pt x="6397" y="30543"/>
                  </a:cubicBezTo>
                  <a:cubicBezTo>
                    <a:pt x="6397" y="28295"/>
                    <a:pt x="5166" y="26260"/>
                    <a:pt x="3185" y="25243"/>
                  </a:cubicBezTo>
                  <a:cubicBezTo>
                    <a:pt x="3078" y="23236"/>
                    <a:pt x="2061" y="21443"/>
                    <a:pt x="375" y="20399"/>
                  </a:cubicBezTo>
                  <a:cubicBezTo>
                    <a:pt x="2088" y="19328"/>
                    <a:pt x="3185" y="17401"/>
                    <a:pt x="3185" y="15554"/>
                  </a:cubicBezTo>
                  <a:cubicBezTo>
                    <a:pt x="5166" y="14537"/>
                    <a:pt x="6397" y="12503"/>
                    <a:pt x="6397" y="10255"/>
                  </a:cubicBezTo>
                  <a:cubicBezTo>
                    <a:pt x="6397" y="8033"/>
                    <a:pt x="5166" y="5999"/>
                    <a:pt x="3185" y="4982"/>
                  </a:cubicBezTo>
                  <a:lnTo>
                    <a:pt x="3185" y="4955"/>
                  </a:lnTo>
                  <a:cubicBezTo>
                    <a:pt x="3185" y="3028"/>
                    <a:pt x="1981" y="1074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531875" y="8188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47" y="1"/>
                  </a:moveTo>
                  <a:cubicBezTo>
                    <a:pt x="106" y="1"/>
                    <a:pt x="61" y="20"/>
                    <a:pt x="27" y="70"/>
                  </a:cubicBezTo>
                  <a:cubicBezTo>
                    <a:pt x="27" y="70"/>
                    <a:pt x="27" y="97"/>
                    <a:pt x="27" y="124"/>
                  </a:cubicBezTo>
                  <a:cubicBezTo>
                    <a:pt x="27" y="178"/>
                    <a:pt x="54" y="204"/>
                    <a:pt x="80" y="231"/>
                  </a:cubicBezTo>
                  <a:cubicBezTo>
                    <a:pt x="1820" y="1248"/>
                    <a:pt x="2971" y="3175"/>
                    <a:pt x="2944" y="5022"/>
                  </a:cubicBezTo>
                  <a:cubicBezTo>
                    <a:pt x="2944" y="5076"/>
                    <a:pt x="2971" y="5129"/>
                    <a:pt x="2998" y="5156"/>
                  </a:cubicBezTo>
                  <a:cubicBezTo>
                    <a:pt x="4952" y="6119"/>
                    <a:pt x="6156" y="8073"/>
                    <a:pt x="6156" y="10268"/>
                  </a:cubicBezTo>
                  <a:cubicBezTo>
                    <a:pt x="6156" y="12436"/>
                    <a:pt x="4952" y="14390"/>
                    <a:pt x="2998" y="15354"/>
                  </a:cubicBezTo>
                  <a:cubicBezTo>
                    <a:pt x="2971" y="15380"/>
                    <a:pt x="2944" y="15461"/>
                    <a:pt x="2944" y="15487"/>
                  </a:cubicBezTo>
                  <a:cubicBezTo>
                    <a:pt x="2998" y="17334"/>
                    <a:pt x="1847" y="19235"/>
                    <a:pt x="107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0" y="20412"/>
                    <a:pt x="27" y="20466"/>
                    <a:pt x="80" y="20493"/>
                  </a:cubicBezTo>
                  <a:cubicBezTo>
                    <a:pt x="1793" y="21510"/>
                    <a:pt x="2864" y="23303"/>
                    <a:pt x="2944" y="25310"/>
                  </a:cubicBezTo>
                  <a:cubicBezTo>
                    <a:pt x="2944" y="25364"/>
                    <a:pt x="2971" y="25391"/>
                    <a:pt x="2998" y="25417"/>
                  </a:cubicBezTo>
                  <a:cubicBezTo>
                    <a:pt x="4952" y="26381"/>
                    <a:pt x="6156" y="28362"/>
                    <a:pt x="6156" y="30530"/>
                  </a:cubicBezTo>
                  <a:cubicBezTo>
                    <a:pt x="6156" y="32698"/>
                    <a:pt x="4952" y="34652"/>
                    <a:pt x="2998" y="35642"/>
                  </a:cubicBezTo>
                  <a:cubicBezTo>
                    <a:pt x="2971" y="35642"/>
                    <a:pt x="2944" y="35695"/>
                    <a:pt x="2944" y="35749"/>
                  </a:cubicBezTo>
                  <a:cubicBezTo>
                    <a:pt x="3105" y="37837"/>
                    <a:pt x="1633" y="39630"/>
                    <a:pt x="107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0" y="40674"/>
                    <a:pt x="27" y="40727"/>
                    <a:pt x="80" y="40754"/>
                  </a:cubicBezTo>
                  <a:cubicBezTo>
                    <a:pt x="1820" y="41771"/>
                    <a:pt x="2944" y="43645"/>
                    <a:pt x="2944" y="45545"/>
                  </a:cubicBezTo>
                  <a:cubicBezTo>
                    <a:pt x="2944" y="45545"/>
                    <a:pt x="2944" y="45545"/>
                    <a:pt x="2944" y="45572"/>
                  </a:cubicBezTo>
                  <a:cubicBezTo>
                    <a:pt x="2944" y="45626"/>
                    <a:pt x="2971" y="45652"/>
                    <a:pt x="2998" y="45679"/>
                  </a:cubicBezTo>
                  <a:cubicBezTo>
                    <a:pt x="4952" y="46669"/>
                    <a:pt x="6156" y="48623"/>
                    <a:pt x="6156" y="50791"/>
                  </a:cubicBezTo>
                  <a:cubicBezTo>
                    <a:pt x="6156" y="52959"/>
                    <a:pt x="4952" y="54913"/>
                    <a:pt x="2998" y="55904"/>
                  </a:cubicBezTo>
                  <a:cubicBezTo>
                    <a:pt x="2971" y="55930"/>
                    <a:pt x="2944" y="55957"/>
                    <a:pt x="2944" y="56011"/>
                  </a:cubicBezTo>
                  <a:cubicBezTo>
                    <a:pt x="2891" y="57991"/>
                    <a:pt x="1820" y="59785"/>
                    <a:pt x="107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0" y="60935"/>
                    <a:pt x="27" y="60989"/>
                    <a:pt x="80" y="61016"/>
                  </a:cubicBezTo>
                  <a:cubicBezTo>
                    <a:pt x="1820" y="62033"/>
                    <a:pt x="2891" y="63826"/>
                    <a:pt x="2944" y="65834"/>
                  </a:cubicBezTo>
                  <a:cubicBezTo>
                    <a:pt x="2944" y="65887"/>
                    <a:pt x="2971" y="65914"/>
                    <a:pt x="2998" y="65941"/>
                  </a:cubicBezTo>
                  <a:cubicBezTo>
                    <a:pt x="4952" y="66931"/>
                    <a:pt x="6156" y="68885"/>
                    <a:pt x="6156" y="71053"/>
                  </a:cubicBezTo>
                  <a:cubicBezTo>
                    <a:pt x="6156" y="73221"/>
                    <a:pt x="4952" y="75175"/>
                    <a:pt x="2998" y="76165"/>
                  </a:cubicBezTo>
                  <a:cubicBezTo>
                    <a:pt x="2971" y="76192"/>
                    <a:pt x="2944" y="76219"/>
                    <a:pt x="2944" y="76272"/>
                  </a:cubicBezTo>
                  <a:cubicBezTo>
                    <a:pt x="2891" y="78280"/>
                    <a:pt x="1820" y="80073"/>
                    <a:pt x="80" y="81090"/>
                  </a:cubicBezTo>
                  <a:cubicBezTo>
                    <a:pt x="27" y="81117"/>
                    <a:pt x="0" y="81197"/>
                    <a:pt x="54" y="81251"/>
                  </a:cubicBezTo>
                  <a:cubicBezTo>
                    <a:pt x="73" y="81290"/>
                    <a:pt x="122" y="81315"/>
                    <a:pt x="167" y="81315"/>
                  </a:cubicBezTo>
                  <a:cubicBezTo>
                    <a:pt x="184" y="81315"/>
                    <a:pt x="200" y="81311"/>
                    <a:pt x="214" y="81304"/>
                  </a:cubicBezTo>
                  <a:cubicBezTo>
                    <a:pt x="2008" y="80260"/>
                    <a:pt x="3105" y="78413"/>
                    <a:pt x="3185" y="76352"/>
                  </a:cubicBezTo>
                  <a:cubicBezTo>
                    <a:pt x="5193" y="75309"/>
                    <a:pt x="6424" y="73301"/>
                    <a:pt x="6424" y="71053"/>
                  </a:cubicBezTo>
                  <a:cubicBezTo>
                    <a:pt x="6424" y="68805"/>
                    <a:pt x="5193" y="66797"/>
                    <a:pt x="3185" y="65753"/>
                  </a:cubicBezTo>
                  <a:cubicBezTo>
                    <a:pt x="3105" y="63773"/>
                    <a:pt x="2088" y="61979"/>
                    <a:pt x="402" y="60909"/>
                  </a:cubicBezTo>
                  <a:cubicBezTo>
                    <a:pt x="2088" y="59865"/>
                    <a:pt x="3105" y="58072"/>
                    <a:pt x="3185" y="56091"/>
                  </a:cubicBezTo>
                  <a:cubicBezTo>
                    <a:pt x="5193" y="55047"/>
                    <a:pt x="6424" y="53040"/>
                    <a:pt x="6424" y="50791"/>
                  </a:cubicBezTo>
                  <a:cubicBezTo>
                    <a:pt x="6424" y="48543"/>
                    <a:pt x="5193" y="46536"/>
                    <a:pt x="3185" y="45492"/>
                  </a:cubicBezTo>
                  <a:cubicBezTo>
                    <a:pt x="3185" y="43591"/>
                    <a:pt x="2088" y="41718"/>
                    <a:pt x="402" y="40647"/>
                  </a:cubicBezTo>
                  <a:cubicBezTo>
                    <a:pt x="1900" y="39710"/>
                    <a:pt x="3319" y="37890"/>
                    <a:pt x="3185" y="35829"/>
                  </a:cubicBezTo>
                  <a:cubicBezTo>
                    <a:pt x="5193" y="34785"/>
                    <a:pt x="6424" y="32751"/>
                    <a:pt x="6424" y="30530"/>
                  </a:cubicBezTo>
                  <a:cubicBezTo>
                    <a:pt x="6424" y="28281"/>
                    <a:pt x="5193" y="26247"/>
                    <a:pt x="3185" y="25230"/>
                  </a:cubicBezTo>
                  <a:cubicBezTo>
                    <a:pt x="3105" y="23223"/>
                    <a:pt x="2061" y="21429"/>
                    <a:pt x="402" y="20386"/>
                  </a:cubicBezTo>
                  <a:cubicBezTo>
                    <a:pt x="2088" y="19315"/>
                    <a:pt x="3185" y="17441"/>
                    <a:pt x="3185" y="15595"/>
                  </a:cubicBezTo>
                  <a:cubicBezTo>
                    <a:pt x="3185" y="15595"/>
                    <a:pt x="3185" y="15568"/>
                    <a:pt x="3185" y="15541"/>
                  </a:cubicBezTo>
                  <a:cubicBezTo>
                    <a:pt x="5193" y="14524"/>
                    <a:pt x="6424" y="12490"/>
                    <a:pt x="6424" y="10268"/>
                  </a:cubicBezTo>
                  <a:cubicBezTo>
                    <a:pt x="6424" y="8020"/>
                    <a:pt x="5193" y="5986"/>
                    <a:pt x="3185" y="4969"/>
                  </a:cubicBezTo>
                  <a:lnTo>
                    <a:pt x="3185" y="4942"/>
                  </a:lnTo>
                  <a:cubicBezTo>
                    <a:pt x="3185" y="3041"/>
                    <a:pt x="2008" y="1061"/>
                    <a:pt x="214" y="17"/>
                  </a:cubicBezTo>
                  <a:cubicBezTo>
                    <a:pt x="195" y="7"/>
                    <a:pt x="171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378625" y="566950"/>
              <a:ext cx="159950" cy="2033000"/>
            </a:xfrm>
            <a:custGeom>
              <a:avLst/>
              <a:gdLst/>
              <a:ahLst/>
              <a:cxnLst/>
              <a:rect l="l" t="t" r="r" b="b"/>
              <a:pathLst>
                <a:path w="6398" h="81320" extrusionOk="0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1" y="84"/>
                    <a:pt x="1" y="110"/>
                    <a:pt x="1" y="137"/>
                  </a:cubicBezTo>
                  <a:cubicBezTo>
                    <a:pt x="1" y="164"/>
                    <a:pt x="28" y="217"/>
                    <a:pt x="54" y="244"/>
                  </a:cubicBezTo>
                  <a:cubicBezTo>
                    <a:pt x="1821" y="1261"/>
                    <a:pt x="2972" y="3188"/>
                    <a:pt x="2918" y="5035"/>
                  </a:cubicBezTo>
                  <a:cubicBezTo>
                    <a:pt x="2918" y="5116"/>
                    <a:pt x="2945" y="5142"/>
                    <a:pt x="2999" y="5169"/>
                  </a:cubicBezTo>
                  <a:cubicBezTo>
                    <a:pt x="4952" y="6133"/>
                    <a:pt x="6157" y="8086"/>
                    <a:pt x="6157" y="10255"/>
                  </a:cubicBezTo>
                  <a:cubicBezTo>
                    <a:pt x="6157" y="12449"/>
                    <a:pt x="4952" y="14403"/>
                    <a:pt x="2999" y="15367"/>
                  </a:cubicBezTo>
                  <a:cubicBezTo>
                    <a:pt x="2945" y="15394"/>
                    <a:pt x="2918" y="15447"/>
                    <a:pt x="2918" y="15501"/>
                  </a:cubicBezTo>
                  <a:cubicBezTo>
                    <a:pt x="2972" y="17347"/>
                    <a:pt x="1848" y="19248"/>
                    <a:pt x="81" y="20292"/>
                  </a:cubicBezTo>
                  <a:cubicBezTo>
                    <a:pt x="54" y="20292"/>
                    <a:pt x="28" y="20318"/>
                    <a:pt x="1" y="20372"/>
                  </a:cubicBezTo>
                  <a:cubicBezTo>
                    <a:pt x="1" y="20425"/>
                    <a:pt x="28" y="20479"/>
                    <a:pt x="54" y="20506"/>
                  </a:cubicBezTo>
                  <a:cubicBezTo>
                    <a:pt x="1794" y="21496"/>
                    <a:pt x="2865" y="23316"/>
                    <a:pt x="2918" y="25324"/>
                  </a:cubicBezTo>
                  <a:cubicBezTo>
                    <a:pt x="2918" y="25350"/>
                    <a:pt x="2945" y="25404"/>
                    <a:pt x="2999" y="25431"/>
                  </a:cubicBezTo>
                  <a:cubicBezTo>
                    <a:pt x="4952" y="26394"/>
                    <a:pt x="6157" y="28348"/>
                    <a:pt x="6157" y="30543"/>
                  </a:cubicBezTo>
                  <a:cubicBezTo>
                    <a:pt x="6157" y="32711"/>
                    <a:pt x="4952" y="34665"/>
                    <a:pt x="2999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07" y="39643"/>
                    <a:pt x="81" y="40553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54" y="40767"/>
                  </a:cubicBezTo>
                  <a:cubicBezTo>
                    <a:pt x="1794" y="41784"/>
                    <a:pt x="2918" y="43658"/>
                    <a:pt x="2918" y="45532"/>
                  </a:cubicBezTo>
                  <a:cubicBezTo>
                    <a:pt x="2918" y="45558"/>
                    <a:pt x="2918" y="45558"/>
                    <a:pt x="2918" y="45585"/>
                  </a:cubicBezTo>
                  <a:cubicBezTo>
                    <a:pt x="2918" y="45612"/>
                    <a:pt x="2945" y="45665"/>
                    <a:pt x="2999" y="45692"/>
                  </a:cubicBezTo>
                  <a:cubicBezTo>
                    <a:pt x="4952" y="46656"/>
                    <a:pt x="6157" y="48636"/>
                    <a:pt x="6157" y="50804"/>
                  </a:cubicBezTo>
                  <a:cubicBezTo>
                    <a:pt x="6157" y="52972"/>
                    <a:pt x="4952" y="54926"/>
                    <a:pt x="2999" y="55917"/>
                  </a:cubicBezTo>
                  <a:cubicBezTo>
                    <a:pt x="2945" y="55917"/>
                    <a:pt x="2918" y="55970"/>
                    <a:pt x="2918" y="56024"/>
                  </a:cubicBezTo>
                  <a:cubicBezTo>
                    <a:pt x="2865" y="58004"/>
                    <a:pt x="1821" y="59798"/>
                    <a:pt x="81" y="60815"/>
                  </a:cubicBezTo>
                  <a:cubicBezTo>
                    <a:pt x="54" y="60815"/>
                    <a:pt x="28" y="60868"/>
                    <a:pt x="1" y="60895"/>
                  </a:cubicBezTo>
                  <a:cubicBezTo>
                    <a:pt x="1" y="60949"/>
                    <a:pt x="28" y="61002"/>
                    <a:pt x="54" y="61029"/>
                  </a:cubicBezTo>
                  <a:cubicBezTo>
                    <a:pt x="1794" y="62046"/>
                    <a:pt x="2865" y="63839"/>
                    <a:pt x="2918" y="65847"/>
                  </a:cubicBezTo>
                  <a:cubicBezTo>
                    <a:pt x="2918" y="65900"/>
                    <a:pt x="2945" y="65927"/>
                    <a:pt x="2999" y="65954"/>
                  </a:cubicBezTo>
                  <a:cubicBezTo>
                    <a:pt x="4952" y="66944"/>
                    <a:pt x="6157" y="68898"/>
                    <a:pt x="6157" y="71066"/>
                  </a:cubicBezTo>
                  <a:cubicBezTo>
                    <a:pt x="6157" y="73234"/>
                    <a:pt x="4952" y="75188"/>
                    <a:pt x="2999" y="76178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5" y="78293"/>
                    <a:pt x="1821" y="80086"/>
                    <a:pt x="81" y="81076"/>
                  </a:cubicBezTo>
                  <a:cubicBezTo>
                    <a:pt x="1" y="81130"/>
                    <a:pt x="1" y="81183"/>
                    <a:pt x="28" y="81264"/>
                  </a:cubicBezTo>
                  <a:cubicBezTo>
                    <a:pt x="44" y="81297"/>
                    <a:pt x="81" y="81320"/>
                    <a:pt x="120" y="81320"/>
                  </a:cubicBezTo>
                  <a:cubicBezTo>
                    <a:pt x="143" y="81320"/>
                    <a:pt x="168" y="81311"/>
                    <a:pt x="188" y="81290"/>
                  </a:cubicBezTo>
                  <a:cubicBezTo>
                    <a:pt x="1981" y="80273"/>
                    <a:pt x="3106" y="78427"/>
                    <a:pt x="3159" y="76366"/>
                  </a:cubicBezTo>
                  <a:cubicBezTo>
                    <a:pt x="5167" y="75322"/>
                    <a:pt x="6398" y="73314"/>
                    <a:pt x="6398" y="71066"/>
                  </a:cubicBezTo>
                  <a:cubicBezTo>
                    <a:pt x="6398" y="68818"/>
                    <a:pt x="5167" y="66784"/>
                    <a:pt x="3159" y="65766"/>
                  </a:cubicBezTo>
                  <a:cubicBezTo>
                    <a:pt x="3106" y="63786"/>
                    <a:pt x="2062" y="61992"/>
                    <a:pt x="376" y="60922"/>
                  </a:cubicBezTo>
                  <a:cubicBezTo>
                    <a:pt x="2062" y="59878"/>
                    <a:pt x="3106" y="58085"/>
                    <a:pt x="3159" y="56104"/>
                  </a:cubicBezTo>
                  <a:cubicBezTo>
                    <a:pt x="5167" y="55060"/>
                    <a:pt x="6398" y="53053"/>
                    <a:pt x="6398" y="50804"/>
                  </a:cubicBezTo>
                  <a:cubicBezTo>
                    <a:pt x="6398" y="48556"/>
                    <a:pt x="5167" y="46522"/>
                    <a:pt x="3159" y="45505"/>
                  </a:cubicBezTo>
                  <a:cubicBezTo>
                    <a:pt x="3159" y="43604"/>
                    <a:pt x="2062" y="41731"/>
                    <a:pt x="376" y="40660"/>
                  </a:cubicBezTo>
                  <a:cubicBezTo>
                    <a:pt x="1901" y="39723"/>
                    <a:pt x="3293" y="37903"/>
                    <a:pt x="3186" y="35816"/>
                  </a:cubicBezTo>
                  <a:cubicBezTo>
                    <a:pt x="5167" y="34799"/>
                    <a:pt x="6398" y="32764"/>
                    <a:pt x="6398" y="30543"/>
                  </a:cubicBezTo>
                  <a:cubicBezTo>
                    <a:pt x="6398" y="28295"/>
                    <a:pt x="5167" y="26260"/>
                    <a:pt x="3159" y="25243"/>
                  </a:cubicBezTo>
                  <a:cubicBezTo>
                    <a:pt x="3079" y="23236"/>
                    <a:pt x="2035" y="21443"/>
                    <a:pt x="376" y="20399"/>
                  </a:cubicBezTo>
                  <a:cubicBezTo>
                    <a:pt x="2089" y="19328"/>
                    <a:pt x="3186" y="17401"/>
                    <a:pt x="3186" y="15554"/>
                  </a:cubicBezTo>
                  <a:cubicBezTo>
                    <a:pt x="5167" y="14537"/>
                    <a:pt x="6398" y="12503"/>
                    <a:pt x="6398" y="10255"/>
                  </a:cubicBezTo>
                  <a:cubicBezTo>
                    <a:pt x="6398" y="8033"/>
                    <a:pt x="5167" y="5999"/>
                    <a:pt x="3186" y="4982"/>
                  </a:cubicBezTo>
                  <a:lnTo>
                    <a:pt x="3186" y="4955"/>
                  </a:lnTo>
                  <a:cubicBezTo>
                    <a:pt x="3186" y="3028"/>
                    <a:pt x="1981" y="1074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24725" y="8188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29" y="1"/>
                  </a:moveTo>
                  <a:cubicBezTo>
                    <a:pt x="83" y="1"/>
                    <a:pt x="44" y="20"/>
                    <a:pt x="27" y="70"/>
                  </a:cubicBezTo>
                  <a:cubicBezTo>
                    <a:pt x="27" y="70"/>
                    <a:pt x="1" y="97"/>
                    <a:pt x="1" y="124"/>
                  </a:cubicBezTo>
                  <a:cubicBezTo>
                    <a:pt x="1" y="178"/>
                    <a:pt x="27" y="204"/>
                    <a:pt x="81" y="231"/>
                  </a:cubicBezTo>
                  <a:cubicBezTo>
                    <a:pt x="1821" y="1248"/>
                    <a:pt x="2972" y="3175"/>
                    <a:pt x="2918" y="5022"/>
                  </a:cubicBezTo>
                  <a:cubicBezTo>
                    <a:pt x="2945" y="5076"/>
                    <a:pt x="2945" y="5129"/>
                    <a:pt x="2998" y="5156"/>
                  </a:cubicBezTo>
                  <a:cubicBezTo>
                    <a:pt x="4952" y="6119"/>
                    <a:pt x="6157" y="8073"/>
                    <a:pt x="6157" y="10268"/>
                  </a:cubicBezTo>
                  <a:cubicBezTo>
                    <a:pt x="6157" y="12436"/>
                    <a:pt x="4952" y="14390"/>
                    <a:pt x="2998" y="15354"/>
                  </a:cubicBezTo>
                  <a:cubicBezTo>
                    <a:pt x="2945" y="15380"/>
                    <a:pt x="2918" y="15461"/>
                    <a:pt x="2918" y="15487"/>
                  </a:cubicBezTo>
                  <a:cubicBezTo>
                    <a:pt x="2998" y="17334"/>
                    <a:pt x="1848" y="19235"/>
                    <a:pt x="108" y="20278"/>
                  </a:cubicBezTo>
                  <a:cubicBezTo>
                    <a:pt x="54" y="20278"/>
                    <a:pt x="27" y="20305"/>
                    <a:pt x="27" y="20359"/>
                  </a:cubicBezTo>
                  <a:cubicBezTo>
                    <a:pt x="1" y="20412"/>
                    <a:pt x="27" y="20466"/>
                    <a:pt x="81" y="20493"/>
                  </a:cubicBezTo>
                  <a:cubicBezTo>
                    <a:pt x="1794" y="21510"/>
                    <a:pt x="2865" y="23303"/>
                    <a:pt x="2918" y="25310"/>
                  </a:cubicBezTo>
                  <a:cubicBezTo>
                    <a:pt x="2945" y="25364"/>
                    <a:pt x="2972" y="25391"/>
                    <a:pt x="2998" y="25417"/>
                  </a:cubicBezTo>
                  <a:cubicBezTo>
                    <a:pt x="4952" y="26381"/>
                    <a:pt x="6157" y="28362"/>
                    <a:pt x="6157" y="30530"/>
                  </a:cubicBezTo>
                  <a:cubicBezTo>
                    <a:pt x="6157" y="32698"/>
                    <a:pt x="4952" y="34652"/>
                    <a:pt x="2998" y="35642"/>
                  </a:cubicBezTo>
                  <a:cubicBezTo>
                    <a:pt x="2945" y="35642"/>
                    <a:pt x="2918" y="35695"/>
                    <a:pt x="2918" y="35749"/>
                  </a:cubicBezTo>
                  <a:cubicBezTo>
                    <a:pt x="3106" y="37837"/>
                    <a:pt x="1633" y="39630"/>
                    <a:pt x="108" y="40540"/>
                  </a:cubicBezTo>
                  <a:cubicBezTo>
                    <a:pt x="54" y="40540"/>
                    <a:pt x="27" y="40594"/>
                    <a:pt x="27" y="40620"/>
                  </a:cubicBezTo>
                  <a:cubicBezTo>
                    <a:pt x="1" y="40674"/>
                    <a:pt x="27" y="40727"/>
                    <a:pt x="81" y="40754"/>
                  </a:cubicBezTo>
                  <a:cubicBezTo>
                    <a:pt x="1821" y="41771"/>
                    <a:pt x="2918" y="43645"/>
                    <a:pt x="2918" y="45545"/>
                  </a:cubicBezTo>
                  <a:cubicBezTo>
                    <a:pt x="2918" y="45545"/>
                    <a:pt x="2918" y="45545"/>
                    <a:pt x="2918" y="45572"/>
                  </a:cubicBezTo>
                  <a:cubicBezTo>
                    <a:pt x="2918" y="45626"/>
                    <a:pt x="2945" y="45652"/>
                    <a:pt x="2998" y="45679"/>
                  </a:cubicBezTo>
                  <a:cubicBezTo>
                    <a:pt x="4952" y="46669"/>
                    <a:pt x="6157" y="48623"/>
                    <a:pt x="6157" y="50791"/>
                  </a:cubicBezTo>
                  <a:cubicBezTo>
                    <a:pt x="6157" y="52959"/>
                    <a:pt x="4952" y="54913"/>
                    <a:pt x="2998" y="55904"/>
                  </a:cubicBezTo>
                  <a:cubicBezTo>
                    <a:pt x="2945" y="55930"/>
                    <a:pt x="2918" y="55957"/>
                    <a:pt x="2918" y="56011"/>
                  </a:cubicBezTo>
                  <a:cubicBezTo>
                    <a:pt x="2891" y="57991"/>
                    <a:pt x="1821" y="59785"/>
                    <a:pt x="108" y="60802"/>
                  </a:cubicBezTo>
                  <a:cubicBezTo>
                    <a:pt x="54" y="60828"/>
                    <a:pt x="27" y="60855"/>
                    <a:pt x="27" y="60882"/>
                  </a:cubicBezTo>
                  <a:cubicBezTo>
                    <a:pt x="1" y="60935"/>
                    <a:pt x="27" y="60989"/>
                    <a:pt x="81" y="61016"/>
                  </a:cubicBezTo>
                  <a:cubicBezTo>
                    <a:pt x="1821" y="62033"/>
                    <a:pt x="2891" y="63826"/>
                    <a:pt x="2918" y="65834"/>
                  </a:cubicBezTo>
                  <a:cubicBezTo>
                    <a:pt x="2918" y="65887"/>
                    <a:pt x="2945" y="65914"/>
                    <a:pt x="2998" y="65941"/>
                  </a:cubicBezTo>
                  <a:cubicBezTo>
                    <a:pt x="4952" y="66931"/>
                    <a:pt x="6157" y="68885"/>
                    <a:pt x="6157" y="71053"/>
                  </a:cubicBezTo>
                  <a:cubicBezTo>
                    <a:pt x="6157" y="73221"/>
                    <a:pt x="4952" y="75175"/>
                    <a:pt x="2998" y="76165"/>
                  </a:cubicBezTo>
                  <a:cubicBezTo>
                    <a:pt x="2945" y="76192"/>
                    <a:pt x="2918" y="76219"/>
                    <a:pt x="2918" y="76272"/>
                  </a:cubicBezTo>
                  <a:cubicBezTo>
                    <a:pt x="2891" y="78280"/>
                    <a:pt x="1821" y="80073"/>
                    <a:pt x="81" y="81090"/>
                  </a:cubicBezTo>
                  <a:cubicBezTo>
                    <a:pt x="27" y="81117"/>
                    <a:pt x="1" y="81197"/>
                    <a:pt x="27" y="81251"/>
                  </a:cubicBezTo>
                  <a:cubicBezTo>
                    <a:pt x="67" y="81290"/>
                    <a:pt x="106" y="81315"/>
                    <a:pt x="156" y="81315"/>
                  </a:cubicBezTo>
                  <a:cubicBezTo>
                    <a:pt x="174" y="81315"/>
                    <a:pt x="193" y="81311"/>
                    <a:pt x="215" y="81304"/>
                  </a:cubicBezTo>
                  <a:cubicBezTo>
                    <a:pt x="2008" y="80260"/>
                    <a:pt x="3106" y="78413"/>
                    <a:pt x="3186" y="76352"/>
                  </a:cubicBezTo>
                  <a:cubicBezTo>
                    <a:pt x="5166" y="75309"/>
                    <a:pt x="6398" y="73301"/>
                    <a:pt x="6398" y="71053"/>
                  </a:cubicBezTo>
                  <a:cubicBezTo>
                    <a:pt x="6398" y="68805"/>
                    <a:pt x="5166" y="66797"/>
                    <a:pt x="3186" y="65753"/>
                  </a:cubicBezTo>
                  <a:cubicBezTo>
                    <a:pt x="3106" y="63773"/>
                    <a:pt x="2062" y="61979"/>
                    <a:pt x="375" y="60909"/>
                  </a:cubicBezTo>
                  <a:cubicBezTo>
                    <a:pt x="2062" y="59865"/>
                    <a:pt x="3106" y="58072"/>
                    <a:pt x="3186" y="56091"/>
                  </a:cubicBezTo>
                  <a:cubicBezTo>
                    <a:pt x="5166" y="55047"/>
                    <a:pt x="6398" y="53040"/>
                    <a:pt x="6398" y="50791"/>
                  </a:cubicBezTo>
                  <a:cubicBezTo>
                    <a:pt x="6398" y="48543"/>
                    <a:pt x="5166" y="46536"/>
                    <a:pt x="3186" y="45492"/>
                  </a:cubicBezTo>
                  <a:cubicBezTo>
                    <a:pt x="3159" y="43591"/>
                    <a:pt x="2088" y="41718"/>
                    <a:pt x="375" y="40647"/>
                  </a:cubicBezTo>
                  <a:cubicBezTo>
                    <a:pt x="1901" y="39710"/>
                    <a:pt x="3320" y="37890"/>
                    <a:pt x="3186" y="35829"/>
                  </a:cubicBezTo>
                  <a:cubicBezTo>
                    <a:pt x="5166" y="34785"/>
                    <a:pt x="6398" y="32751"/>
                    <a:pt x="6398" y="30530"/>
                  </a:cubicBezTo>
                  <a:cubicBezTo>
                    <a:pt x="6398" y="28281"/>
                    <a:pt x="5166" y="26247"/>
                    <a:pt x="3186" y="25230"/>
                  </a:cubicBezTo>
                  <a:cubicBezTo>
                    <a:pt x="3079" y="23223"/>
                    <a:pt x="2062" y="21429"/>
                    <a:pt x="375" y="20386"/>
                  </a:cubicBezTo>
                  <a:cubicBezTo>
                    <a:pt x="2088" y="19315"/>
                    <a:pt x="3186" y="17441"/>
                    <a:pt x="3186" y="15595"/>
                  </a:cubicBezTo>
                  <a:cubicBezTo>
                    <a:pt x="3186" y="15595"/>
                    <a:pt x="3186" y="15568"/>
                    <a:pt x="3186" y="15541"/>
                  </a:cubicBezTo>
                  <a:cubicBezTo>
                    <a:pt x="5166" y="14524"/>
                    <a:pt x="6398" y="12490"/>
                    <a:pt x="6398" y="10268"/>
                  </a:cubicBezTo>
                  <a:cubicBezTo>
                    <a:pt x="6398" y="8020"/>
                    <a:pt x="5166" y="5986"/>
                    <a:pt x="3186" y="4969"/>
                  </a:cubicBezTo>
                  <a:lnTo>
                    <a:pt x="3186" y="4942"/>
                  </a:lnTo>
                  <a:cubicBezTo>
                    <a:pt x="3186" y="3041"/>
                    <a:pt x="1981" y="1061"/>
                    <a:pt x="215" y="17"/>
                  </a:cubicBezTo>
                  <a:cubicBezTo>
                    <a:pt x="185" y="7"/>
                    <a:pt x="156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1914975" y="25935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51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27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45" y="15402"/>
                    <a:pt x="2945" y="15428"/>
                    <a:pt x="2945" y="15482"/>
                  </a:cubicBezTo>
                  <a:cubicBezTo>
                    <a:pt x="2998" y="17355"/>
                    <a:pt x="1848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45" y="35663"/>
                    <a:pt x="2918" y="35717"/>
                    <a:pt x="2945" y="35770"/>
                  </a:cubicBezTo>
                  <a:cubicBezTo>
                    <a:pt x="3106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45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6" y="78408"/>
                    <a:pt x="3186" y="76347"/>
                  </a:cubicBezTo>
                  <a:cubicBezTo>
                    <a:pt x="5166" y="75330"/>
                    <a:pt x="6424" y="73296"/>
                    <a:pt x="6424" y="71047"/>
                  </a:cubicBezTo>
                  <a:cubicBezTo>
                    <a:pt x="6424" y="68826"/>
                    <a:pt x="5166" y="66792"/>
                    <a:pt x="3186" y="65748"/>
                  </a:cubicBezTo>
                  <a:cubicBezTo>
                    <a:pt x="3106" y="63767"/>
                    <a:pt x="2062" y="61974"/>
                    <a:pt x="375" y="60930"/>
                  </a:cubicBezTo>
                  <a:cubicBezTo>
                    <a:pt x="2062" y="59859"/>
                    <a:pt x="3106" y="58093"/>
                    <a:pt x="3186" y="56085"/>
                  </a:cubicBezTo>
                  <a:cubicBezTo>
                    <a:pt x="5166" y="55068"/>
                    <a:pt x="6424" y="53034"/>
                    <a:pt x="6424" y="50786"/>
                  </a:cubicBezTo>
                  <a:cubicBezTo>
                    <a:pt x="6424" y="48537"/>
                    <a:pt x="5166" y="46530"/>
                    <a:pt x="3186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66" y="26268"/>
                    <a:pt x="3186" y="25225"/>
                  </a:cubicBezTo>
                  <a:cubicBezTo>
                    <a:pt x="3106" y="23244"/>
                    <a:pt x="2062" y="21451"/>
                    <a:pt x="375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66" y="14518"/>
                    <a:pt x="6424" y="12511"/>
                    <a:pt x="6424" y="10263"/>
                  </a:cubicBezTo>
                  <a:cubicBezTo>
                    <a:pt x="6424" y="8014"/>
                    <a:pt x="5166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193" y="4"/>
                    <a:pt x="172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1761075" y="2845375"/>
              <a:ext cx="160625" cy="2032675"/>
            </a:xfrm>
            <a:custGeom>
              <a:avLst/>
              <a:gdLst/>
              <a:ahLst/>
              <a:cxnLst/>
              <a:rect l="l" t="t" r="r" b="b"/>
              <a:pathLst>
                <a:path w="6425" h="81307" extrusionOk="0">
                  <a:moveTo>
                    <a:pt x="146" y="1"/>
                  </a:moveTo>
                  <a:cubicBezTo>
                    <a:pt x="108" y="1"/>
                    <a:pt x="71" y="24"/>
                    <a:pt x="54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1" y="244"/>
                  </a:cubicBezTo>
                  <a:cubicBezTo>
                    <a:pt x="1821" y="1234"/>
                    <a:pt x="2972" y="3162"/>
                    <a:pt x="2945" y="5035"/>
                  </a:cubicBezTo>
                  <a:cubicBezTo>
                    <a:pt x="2945" y="5089"/>
                    <a:pt x="2972" y="5142"/>
                    <a:pt x="2998" y="5142"/>
                  </a:cubicBezTo>
                  <a:cubicBezTo>
                    <a:pt x="4952" y="6133"/>
                    <a:pt x="6183" y="8086"/>
                    <a:pt x="6183" y="10254"/>
                  </a:cubicBezTo>
                  <a:cubicBezTo>
                    <a:pt x="6183" y="12422"/>
                    <a:pt x="4952" y="14376"/>
                    <a:pt x="2998" y="15367"/>
                  </a:cubicBezTo>
                  <a:cubicBezTo>
                    <a:pt x="2972" y="15393"/>
                    <a:pt x="2945" y="15447"/>
                    <a:pt x="2945" y="15474"/>
                  </a:cubicBezTo>
                  <a:cubicBezTo>
                    <a:pt x="2998" y="17321"/>
                    <a:pt x="1847" y="19248"/>
                    <a:pt x="108" y="20265"/>
                  </a:cubicBezTo>
                  <a:cubicBezTo>
                    <a:pt x="81" y="20292"/>
                    <a:pt x="27" y="20318"/>
                    <a:pt x="27" y="20345"/>
                  </a:cubicBezTo>
                  <a:cubicBezTo>
                    <a:pt x="27" y="20425"/>
                    <a:pt x="27" y="20479"/>
                    <a:pt x="81" y="20506"/>
                  </a:cubicBezTo>
                  <a:cubicBezTo>
                    <a:pt x="1821" y="21496"/>
                    <a:pt x="2891" y="23289"/>
                    <a:pt x="2945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83" y="28348"/>
                    <a:pt x="6183" y="30516"/>
                  </a:cubicBezTo>
                  <a:cubicBezTo>
                    <a:pt x="6183" y="32684"/>
                    <a:pt x="4952" y="34665"/>
                    <a:pt x="2998" y="35628"/>
                  </a:cubicBezTo>
                  <a:cubicBezTo>
                    <a:pt x="2972" y="35655"/>
                    <a:pt x="2945" y="35709"/>
                    <a:pt x="2945" y="35762"/>
                  </a:cubicBezTo>
                  <a:cubicBezTo>
                    <a:pt x="3105" y="37823"/>
                    <a:pt x="1633" y="39643"/>
                    <a:pt x="108" y="40526"/>
                  </a:cubicBezTo>
                  <a:cubicBezTo>
                    <a:pt x="81" y="40553"/>
                    <a:pt x="27" y="40580"/>
                    <a:pt x="27" y="40633"/>
                  </a:cubicBezTo>
                  <a:cubicBezTo>
                    <a:pt x="27" y="40687"/>
                    <a:pt x="27" y="40741"/>
                    <a:pt x="81" y="40767"/>
                  </a:cubicBezTo>
                  <a:cubicBezTo>
                    <a:pt x="1821" y="41784"/>
                    <a:pt x="2945" y="43631"/>
                    <a:pt x="2945" y="45532"/>
                  </a:cubicBezTo>
                  <a:lnTo>
                    <a:pt x="2945" y="45558"/>
                  </a:lnTo>
                  <a:cubicBezTo>
                    <a:pt x="2945" y="45612"/>
                    <a:pt x="2972" y="45665"/>
                    <a:pt x="2998" y="45692"/>
                  </a:cubicBezTo>
                  <a:cubicBezTo>
                    <a:pt x="4952" y="46656"/>
                    <a:pt x="6183" y="48610"/>
                    <a:pt x="6183" y="50778"/>
                  </a:cubicBezTo>
                  <a:cubicBezTo>
                    <a:pt x="6183" y="52972"/>
                    <a:pt x="4952" y="54926"/>
                    <a:pt x="2998" y="55890"/>
                  </a:cubicBezTo>
                  <a:cubicBezTo>
                    <a:pt x="2972" y="55917"/>
                    <a:pt x="2945" y="55970"/>
                    <a:pt x="2945" y="55997"/>
                  </a:cubicBezTo>
                  <a:cubicBezTo>
                    <a:pt x="2891" y="58004"/>
                    <a:pt x="1847" y="59798"/>
                    <a:pt x="108" y="60815"/>
                  </a:cubicBezTo>
                  <a:cubicBezTo>
                    <a:pt x="81" y="60815"/>
                    <a:pt x="27" y="60841"/>
                    <a:pt x="27" y="60895"/>
                  </a:cubicBezTo>
                  <a:cubicBezTo>
                    <a:pt x="27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45" y="65847"/>
                  </a:cubicBezTo>
                  <a:cubicBezTo>
                    <a:pt x="2945" y="65873"/>
                    <a:pt x="2972" y="65927"/>
                    <a:pt x="2998" y="65954"/>
                  </a:cubicBezTo>
                  <a:cubicBezTo>
                    <a:pt x="4952" y="66917"/>
                    <a:pt x="6183" y="68871"/>
                    <a:pt x="6183" y="71066"/>
                  </a:cubicBezTo>
                  <a:cubicBezTo>
                    <a:pt x="6183" y="73234"/>
                    <a:pt x="4952" y="75188"/>
                    <a:pt x="2998" y="76151"/>
                  </a:cubicBezTo>
                  <a:cubicBezTo>
                    <a:pt x="2972" y="76178"/>
                    <a:pt x="2945" y="76232"/>
                    <a:pt x="2945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54" y="81237"/>
                  </a:cubicBezTo>
                  <a:cubicBezTo>
                    <a:pt x="71" y="81288"/>
                    <a:pt x="110" y="81306"/>
                    <a:pt x="149" y="81306"/>
                  </a:cubicBezTo>
                  <a:cubicBezTo>
                    <a:pt x="172" y="81306"/>
                    <a:pt x="195" y="81300"/>
                    <a:pt x="215" y="81290"/>
                  </a:cubicBezTo>
                  <a:cubicBezTo>
                    <a:pt x="2008" y="80247"/>
                    <a:pt x="3105" y="78400"/>
                    <a:pt x="3186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6" y="65766"/>
                  </a:cubicBezTo>
                  <a:cubicBezTo>
                    <a:pt x="3132" y="63759"/>
                    <a:pt x="2088" y="61992"/>
                    <a:pt x="402" y="60922"/>
                  </a:cubicBezTo>
                  <a:cubicBezTo>
                    <a:pt x="2088" y="59878"/>
                    <a:pt x="3132" y="58085"/>
                    <a:pt x="3186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6" y="45505"/>
                  </a:cubicBezTo>
                  <a:cubicBezTo>
                    <a:pt x="3186" y="43604"/>
                    <a:pt x="2088" y="41731"/>
                    <a:pt x="402" y="40660"/>
                  </a:cubicBezTo>
                  <a:cubicBezTo>
                    <a:pt x="1901" y="39697"/>
                    <a:pt x="3320" y="37877"/>
                    <a:pt x="3186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6" y="25216"/>
                  </a:cubicBezTo>
                  <a:cubicBezTo>
                    <a:pt x="3105" y="23236"/>
                    <a:pt x="2062" y="21442"/>
                    <a:pt x="402" y="20399"/>
                  </a:cubicBezTo>
                  <a:cubicBezTo>
                    <a:pt x="2115" y="19328"/>
                    <a:pt x="3212" y="17401"/>
                    <a:pt x="3186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6" y="4955"/>
                  </a:cubicBezTo>
                  <a:cubicBezTo>
                    <a:pt x="3186" y="3028"/>
                    <a:pt x="2008" y="1047"/>
                    <a:pt x="215" y="30"/>
                  </a:cubicBezTo>
                  <a:cubicBezTo>
                    <a:pt x="194" y="10"/>
                    <a:pt x="170" y="1"/>
                    <a:pt x="1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1607850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0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71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0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0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64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0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64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64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44" y="81296"/>
                    <a:pt x="82" y="81315"/>
                    <a:pt x="122" y="81315"/>
                  </a:cubicBezTo>
                  <a:cubicBezTo>
                    <a:pt x="145" y="81315"/>
                    <a:pt x="168" y="81308"/>
                    <a:pt x="188" y="81299"/>
                  </a:cubicBezTo>
                  <a:cubicBezTo>
                    <a:pt x="1981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61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61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1453950" y="2845375"/>
              <a:ext cx="160600" cy="2032675"/>
            </a:xfrm>
            <a:custGeom>
              <a:avLst/>
              <a:gdLst/>
              <a:ahLst/>
              <a:cxnLst/>
              <a:rect l="l" t="t" r="r" b="b"/>
              <a:pathLst>
                <a:path w="6424" h="81307" extrusionOk="0">
                  <a:moveTo>
                    <a:pt x="133" y="1"/>
                  </a:moveTo>
                  <a:cubicBezTo>
                    <a:pt x="9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27" y="217"/>
                    <a:pt x="80" y="244"/>
                  </a:cubicBezTo>
                  <a:cubicBezTo>
                    <a:pt x="1820" y="1234"/>
                    <a:pt x="2971" y="3188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20"/>
                    <a:pt x="2944" y="15474"/>
                  </a:cubicBezTo>
                  <a:cubicBezTo>
                    <a:pt x="2998" y="17347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44" y="35655"/>
                    <a:pt x="2918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cubicBezTo>
                    <a:pt x="2944" y="45558"/>
                    <a:pt x="2944" y="45558"/>
                    <a:pt x="2944" y="45558"/>
                  </a:cubicBez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27" y="81237"/>
                  </a:cubicBezTo>
                  <a:cubicBezTo>
                    <a:pt x="61" y="81288"/>
                    <a:pt x="106" y="81306"/>
                    <a:pt x="147" y="81306"/>
                  </a:cubicBezTo>
                  <a:cubicBezTo>
                    <a:pt x="172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66" y="75322"/>
                    <a:pt x="6424" y="73288"/>
                    <a:pt x="6424" y="71066"/>
                  </a:cubicBezTo>
                  <a:cubicBezTo>
                    <a:pt x="6424" y="68818"/>
                    <a:pt x="5166" y="66783"/>
                    <a:pt x="3185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85" y="56077"/>
                  </a:cubicBezTo>
                  <a:cubicBezTo>
                    <a:pt x="5166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66" y="26260"/>
                    <a:pt x="3185" y="25216"/>
                  </a:cubicBezTo>
                  <a:cubicBezTo>
                    <a:pt x="3105" y="23236"/>
                    <a:pt x="2061" y="21442"/>
                    <a:pt x="375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84" y="10"/>
                    <a:pt x="157" y="1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1300050" y="2593575"/>
              <a:ext cx="160600" cy="2032875"/>
            </a:xfrm>
            <a:custGeom>
              <a:avLst/>
              <a:gdLst/>
              <a:ahLst/>
              <a:cxnLst/>
              <a:rect l="l" t="t" r="r" b="b"/>
              <a:pathLst>
                <a:path w="6424" h="81315" extrusionOk="0">
                  <a:moveTo>
                    <a:pt x="167" y="1"/>
                  </a:moveTo>
                  <a:cubicBezTo>
                    <a:pt x="121" y="1"/>
                    <a:pt x="73" y="26"/>
                    <a:pt x="54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0" y="225"/>
                  </a:cubicBezTo>
                  <a:cubicBezTo>
                    <a:pt x="1820" y="1243"/>
                    <a:pt x="2971" y="3170"/>
                    <a:pt x="2944" y="5043"/>
                  </a:cubicBezTo>
                  <a:cubicBezTo>
                    <a:pt x="2944" y="5070"/>
                    <a:pt x="2971" y="5124"/>
                    <a:pt x="3025" y="5150"/>
                  </a:cubicBezTo>
                  <a:cubicBezTo>
                    <a:pt x="4952" y="6141"/>
                    <a:pt x="6183" y="8095"/>
                    <a:pt x="6183" y="10263"/>
                  </a:cubicBezTo>
                  <a:cubicBezTo>
                    <a:pt x="6183" y="12431"/>
                    <a:pt x="4952" y="14384"/>
                    <a:pt x="3025" y="15375"/>
                  </a:cubicBezTo>
                  <a:cubicBezTo>
                    <a:pt x="2971" y="15402"/>
                    <a:pt x="2944" y="15428"/>
                    <a:pt x="2944" y="15482"/>
                  </a:cubicBezTo>
                  <a:cubicBezTo>
                    <a:pt x="2998" y="17355"/>
                    <a:pt x="1847" y="19256"/>
                    <a:pt x="107" y="20273"/>
                  </a:cubicBezTo>
                  <a:cubicBezTo>
                    <a:pt x="80" y="20300"/>
                    <a:pt x="54" y="20326"/>
                    <a:pt x="27" y="20353"/>
                  </a:cubicBezTo>
                  <a:cubicBezTo>
                    <a:pt x="27" y="20407"/>
                    <a:pt x="27" y="20460"/>
                    <a:pt x="80" y="20514"/>
                  </a:cubicBezTo>
                  <a:cubicBezTo>
                    <a:pt x="1820" y="21504"/>
                    <a:pt x="2891" y="23297"/>
                    <a:pt x="2944" y="25305"/>
                  </a:cubicBezTo>
                  <a:cubicBezTo>
                    <a:pt x="2944" y="25358"/>
                    <a:pt x="2971" y="25385"/>
                    <a:pt x="3025" y="25412"/>
                  </a:cubicBezTo>
                  <a:cubicBezTo>
                    <a:pt x="4952" y="26402"/>
                    <a:pt x="6183" y="28356"/>
                    <a:pt x="6183" y="30524"/>
                  </a:cubicBezTo>
                  <a:cubicBezTo>
                    <a:pt x="6183" y="32692"/>
                    <a:pt x="4952" y="34646"/>
                    <a:pt x="3025" y="35636"/>
                  </a:cubicBezTo>
                  <a:cubicBezTo>
                    <a:pt x="2971" y="35663"/>
                    <a:pt x="2944" y="35717"/>
                    <a:pt x="2944" y="35770"/>
                  </a:cubicBezTo>
                  <a:cubicBezTo>
                    <a:pt x="3105" y="37831"/>
                    <a:pt x="1633" y="39651"/>
                    <a:pt x="107" y="40535"/>
                  </a:cubicBezTo>
                  <a:cubicBezTo>
                    <a:pt x="80" y="40561"/>
                    <a:pt x="54" y="40588"/>
                    <a:pt x="27" y="40615"/>
                  </a:cubicBezTo>
                  <a:cubicBezTo>
                    <a:pt x="27" y="40668"/>
                    <a:pt x="27" y="40749"/>
                    <a:pt x="80" y="40775"/>
                  </a:cubicBezTo>
                  <a:cubicBezTo>
                    <a:pt x="1820" y="41766"/>
                    <a:pt x="2944" y="43639"/>
                    <a:pt x="2944" y="45540"/>
                  </a:cubicBezTo>
                  <a:cubicBezTo>
                    <a:pt x="2944" y="45540"/>
                    <a:pt x="2944" y="45566"/>
                    <a:pt x="2944" y="45566"/>
                  </a:cubicBezTo>
                  <a:cubicBezTo>
                    <a:pt x="2944" y="45620"/>
                    <a:pt x="2971" y="45674"/>
                    <a:pt x="3025" y="45674"/>
                  </a:cubicBezTo>
                  <a:cubicBezTo>
                    <a:pt x="4952" y="46664"/>
                    <a:pt x="6183" y="48618"/>
                    <a:pt x="6183" y="50786"/>
                  </a:cubicBezTo>
                  <a:cubicBezTo>
                    <a:pt x="6183" y="52954"/>
                    <a:pt x="4952" y="54934"/>
                    <a:pt x="3025" y="55898"/>
                  </a:cubicBezTo>
                  <a:cubicBezTo>
                    <a:pt x="2971" y="55925"/>
                    <a:pt x="2944" y="55952"/>
                    <a:pt x="2944" y="56005"/>
                  </a:cubicBezTo>
                  <a:cubicBezTo>
                    <a:pt x="2891" y="58012"/>
                    <a:pt x="1847" y="59806"/>
                    <a:pt x="107" y="60796"/>
                  </a:cubicBezTo>
                  <a:cubicBezTo>
                    <a:pt x="80" y="60823"/>
                    <a:pt x="54" y="60850"/>
                    <a:pt x="27" y="60903"/>
                  </a:cubicBezTo>
                  <a:cubicBezTo>
                    <a:pt x="27" y="60957"/>
                    <a:pt x="27" y="61010"/>
                    <a:pt x="80" y="61037"/>
                  </a:cubicBezTo>
                  <a:cubicBezTo>
                    <a:pt x="1820" y="62054"/>
                    <a:pt x="2891" y="63847"/>
                    <a:pt x="2944" y="65828"/>
                  </a:cubicBezTo>
                  <a:cubicBezTo>
                    <a:pt x="2944" y="65882"/>
                    <a:pt x="2971" y="65935"/>
                    <a:pt x="3025" y="65962"/>
                  </a:cubicBezTo>
                  <a:cubicBezTo>
                    <a:pt x="4952" y="66925"/>
                    <a:pt x="6183" y="68879"/>
                    <a:pt x="6183" y="71047"/>
                  </a:cubicBezTo>
                  <a:cubicBezTo>
                    <a:pt x="6183" y="73242"/>
                    <a:pt x="4952" y="75196"/>
                    <a:pt x="3025" y="76160"/>
                  </a:cubicBezTo>
                  <a:cubicBezTo>
                    <a:pt x="2971" y="76186"/>
                    <a:pt x="2944" y="76240"/>
                    <a:pt x="2944" y="76267"/>
                  </a:cubicBezTo>
                  <a:cubicBezTo>
                    <a:pt x="2891" y="78274"/>
                    <a:pt x="1820" y="80067"/>
                    <a:pt x="80" y="81084"/>
                  </a:cubicBezTo>
                  <a:cubicBezTo>
                    <a:pt x="27" y="81111"/>
                    <a:pt x="0" y="81191"/>
                    <a:pt x="54" y="81245"/>
                  </a:cubicBezTo>
                  <a:cubicBezTo>
                    <a:pt x="71" y="81296"/>
                    <a:pt x="109" y="81315"/>
                    <a:pt x="149" y="81315"/>
                  </a:cubicBezTo>
                  <a:cubicBezTo>
                    <a:pt x="171" y="81315"/>
                    <a:pt x="195" y="81308"/>
                    <a:pt x="214" y="81299"/>
                  </a:cubicBezTo>
                  <a:cubicBezTo>
                    <a:pt x="2007" y="80255"/>
                    <a:pt x="3105" y="78408"/>
                    <a:pt x="3185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5" y="65748"/>
                  </a:cubicBezTo>
                  <a:cubicBezTo>
                    <a:pt x="3132" y="63767"/>
                    <a:pt x="2088" y="61974"/>
                    <a:pt x="402" y="60930"/>
                  </a:cubicBezTo>
                  <a:cubicBezTo>
                    <a:pt x="2088" y="59859"/>
                    <a:pt x="3132" y="58093"/>
                    <a:pt x="3185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5" y="45486"/>
                  </a:cubicBezTo>
                  <a:cubicBezTo>
                    <a:pt x="3185" y="43586"/>
                    <a:pt x="2088" y="41739"/>
                    <a:pt x="402" y="40668"/>
                  </a:cubicBezTo>
                  <a:cubicBezTo>
                    <a:pt x="1927" y="39705"/>
                    <a:pt x="3319" y="37885"/>
                    <a:pt x="3212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5" y="25225"/>
                  </a:cubicBezTo>
                  <a:cubicBezTo>
                    <a:pt x="3105" y="23244"/>
                    <a:pt x="2061" y="21451"/>
                    <a:pt x="402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62"/>
                    <a:pt x="3185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5" y="4963"/>
                  </a:cubicBezTo>
                  <a:cubicBezTo>
                    <a:pt x="3185" y="3036"/>
                    <a:pt x="2007" y="1055"/>
                    <a:pt x="214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1146800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20" y="1"/>
                  </a:moveTo>
                  <a:cubicBezTo>
                    <a:pt x="81" y="1"/>
                    <a:pt x="44" y="24"/>
                    <a:pt x="28" y="57"/>
                  </a:cubicBezTo>
                  <a:cubicBezTo>
                    <a:pt x="28" y="84"/>
                    <a:pt x="1" y="110"/>
                    <a:pt x="1" y="137"/>
                  </a:cubicBezTo>
                  <a:cubicBezTo>
                    <a:pt x="1" y="164"/>
                    <a:pt x="28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2" y="17321"/>
                    <a:pt x="1848" y="19248"/>
                    <a:pt x="81" y="20265"/>
                  </a:cubicBezTo>
                  <a:cubicBezTo>
                    <a:pt x="54" y="20292"/>
                    <a:pt x="28" y="20318"/>
                    <a:pt x="1" y="20345"/>
                  </a:cubicBezTo>
                  <a:cubicBezTo>
                    <a:pt x="1" y="20425"/>
                    <a:pt x="28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9" y="37823"/>
                    <a:pt x="1633" y="39643"/>
                    <a:pt x="81" y="40526"/>
                  </a:cubicBezTo>
                  <a:cubicBezTo>
                    <a:pt x="54" y="40553"/>
                    <a:pt x="28" y="40580"/>
                    <a:pt x="1" y="40633"/>
                  </a:cubicBezTo>
                  <a:cubicBezTo>
                    <a:pt x="1" y="40687"/>
                    <a:pt x="28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32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81" y="60815"/>
                  </a:cubicBezTo>
                  <a:cubicBezTo>
                    <a:pt x="54" y="60815"/>
                    <a:pt x="28" y="60841"/>
                    <a:pt x="1" y="60895"/>
                  </a:cubicBezTo>
                  <a:cubicBezTo>
                    <a:pt x="1" y="60949"/>
                    <a:pt x="28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8" y="81103"/>
                    <a:pt x="1" y="81183"/>
                    <a:pt x="28" y="81237"/>
                  </a:cubicBezTo>
                  <a:cubicBezTo>
                    <a:pt x="44" y="81288"/>
                    <a:pt x="83" y="81306"/>
                    <a:pt x="129" y="81306"/>
                  </a:cubicBezTo>
                  <a:cubicBezTo>
                    <a:pt x="156" y="81306"/>
                    <a:pt x="185" y="81300"/>
                    <a:pt x="215" y="81290"/>
                  </a:cubicBezTo>
                  <a:cubicBezTo>
                    <a:pt x="1981" y="80247"/>
                    <a:pt x="3106" y="78400"/>
                    <a:pt x="3186" y="76366"/>
                  </a:cubicBezTo>
                  <a:cubicBezTo>
                    <a:pt x="5167" y="75322"/>
                    <a:pt x="6398" y="73288"/>
                    <a:pt x="6398" y="71066"/>
                  </a:cubicBezTo>
                  <a:cubicBezTo>
                    <a:pt x="6398" y="68818"/>
                    <a:pt x="5167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7" y="55060"/>
                    <a:pt x="6398" y="53026"/>
                    <a:pt x="6398" y="50778"/>
                  </a:cubicBezTo>
                  <a:cubicBezTo>
                    <a:pt x="6398" y="48556"/>
                    <a:pt x="5167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7" y="34799"/>
                    <a:pt x="6398" y="32764"/>
                    <a:pt x="6398" y="30516"/>
                  </a:cubicBezTo>
                  <a:cubicBezTo>
                    <a:pt x="6398" y="28268"/>
                    <a:pt x="5167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01"/>
                    <a:pt x="3186" y="15554"/>
                  </a:cubicBezTo>
                  <a:cubicBezTo>
                    <a:pt x="5167" y="14510"/>
                    <a:pt x="6398" y="12503"/>
                    <a:pt x="6398" y="10254"/>
                  </a:cubicBezTo>
                  <a:cubicBezTo>
                    <a:pt x="6398" y="8006"/>
                    <a:pt x="5167" y="5999"/>
                    <a:pt x="3186" y="4955"/>
                  </a:cubicBezTo>
                  <a:cubicBezTo>
                    <a:pt x="3186" y="3028"/>
                    <a:pt x="1981" y="1047"/>
                    <a:pt x="188" y="30"/>
                  </a:cubicBezTo>
                  <a:cubicBezTo>
                    <a:pt x="168" y="10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992900" y="2593575"/>
              <a:ext cx="160625" cy="2032875"/>
            </a:xfrm>
            <a:custGeom>
              <a:avLst/>
              <a:gdLst/>
              <a:ahLst/>
              <a:cxnLst/>
              <a:rect l="l" t="t" r="r" b="b"/>
              <a:pathLst>
                <a:path w="6425" h="81315" extrusionOk="0">
                  <a:moveTo>
                    <a:pt x="167" y="1"/>
                  </a:moveTo>
                  <a:cubicBezTo>
                    <a:pt x="120" y="1"/>
                    <a:pt x="67" y="26"/>
                    <a:pt x="27" y="65"/>
                  </a:cubicBezTo>
                  <a:cubicBezTo>
                    <a:pt x="27" y="92"/>
                    <a:pt x="27" y="118"/>
                    <a:pt x="27" y="118"/>
                  </a:cubicBezTo>
                  <a:cubicBezTo>
                    <a:pt x="27" y="172"/>
                    <a:pt x="54" y="225"/>
                    <a:pt x="81" y="225"/>
                  </a:cubicBezTo>
                  <a:cubicBezTo>
                    <a:pt x="1821" y="1243"/>
                    <a:pt x="2972" y="3170"/>
                    <a:pt x="2945" y="5043"/>
                  </a:cubicBezTo>
                  <a:cubicBezTo>
                    <a:pt x="2945" y="5070"/>
                    <a:pt x="2972" y="5124"/>
                    <a:pt x="2998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8" y="15375"/>
                  </a:cubicBezTo>
                  <a:cubicBezTo>
                    <a:pt x="2972" y="15402"/>
                    <a:pt x="2945" y="15428"/>
                    <a:pt x="2945" y="15482"/>
                  </a:cubicBezTo>
                  <a:cubicBezTo>
                    <a:pt x="2998" y="17329"/>
                    <a:pt x="1847" y="19256"/>
                    <a:pt x="108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1" y="20407"/>
                    <a:pt x="27" y="20460"/>
                    <a:pt x="81" y="20514"/>
                  </a:cubicBezTo>
                  <a:cubicBezTo>
                    <a:pt x="1794" y="21504"/>
                    <a:pt x="2865" y="23297"/>
                    <a:pt x="2945" y="25305"/>
                  </a:cubicBezTo>
                  <a:cubicBezTo>
                    <a:pt x="2945" y="25358"/>
                    <a:pt x="2972" y="25385"/>
                    <a:pt x="2998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8" y="35636"/>
                  </a:cubicBezTo>
                  <a:cubicBezTo>
                    <a:pt x="2972" y="35663"/>
                    <a:pt x="2945" y="35717"/>
                    <a:pt x="2945" y="35770"/>
                  </a:cubicBezTo>
                  <a:cubicBezTo>
                    <a:pt x="3105" y="37831"/>
                    <a:pt x="1633" y="39651"/>
                    <a:pt x="108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1" y="40668"/>
                    <a:pt x="27" y="40749"/>
                    <a:pt x="81" y="40775"/>
                  </a:cubicBezTo>
                  <a:cubicBezTo>
                    <a:pt x="1821" y="41766"/>
                    <a:pt x="2945" y="43639"/>
                    <a:pt x="2945" y="45540"/>
                  </a:cubicBezTo>
                  <a:cubicBezTo>
                    <a:pt x="2945" y="45540"/>
                    <a:pt x="2945" y="45566"/>
                    <a:pt x="2945" y="45566"/>
                  </a:cubicBezTo>
                  <a:cubicBezTo>
                    <a:pt x="2918" y="45620"/>
                    <a:pt x="2972" y="45674"/>
                    <a:pt x="2998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8" y="55898"/>
                  </a:cubicBezTo>
                  <a:cubicBezTo>
                    <a:pt x="2972" y="55925"/>
                    <a:pt x="2945" y="55952"/>
                    <a:pt x="2945" y="56005"/>
                  </a:cubicBezTo>
                  <a:cubicBezTo>
                    <a:pt x="2891" y="58012"/>
                    <a:pt x="1821" y="59806"/>
                    <a:pt x="108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1" y="60957"/>
                    <a:pt x="27" y="61010"/>
                    <a:pt x="81" y="61037"/>
                  </a:cubicBezTo>
                  <a:cubicBezTo>
                    <a:pt x="1821" y="62054"/>
                    <a:pt x="2891" y="63847"/>
                    <a:pt x="2945" y="65828"/>
                  </a:cubicBezTo>
                  <a:cubicBezTo>
                    <a:pt x="2945" y="65882"/>
                    <a:pt x="2972" y="65935"/>
                    <a:pt x="2998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8" y="76160"/>
                  </a:cubicBezTo>
                  <a:cubicBezTo>
                    <a:pt x="2972" y="76186"/>
                    <a:pt x="2945" y="76240"/>
                    <a:pt x="2945" y="76267"/>
                  </a:cubicBezTo>
                  <a:cubicBezTo>
                    <a:pt x="2891" y="78274"/>
                    <a:pt x="1821" y="80067"/>
                    <a:pt x="81" y="81084"/>
                  </a:cubicBezTo>
                  <a:cubicBezTo>
                    <a:pt x="27" y="81111"/>
                    <a:pt x="1" y="81191"/>
                    <a:pt x="27" y="81245"/>
                  </a:cubicBezTo>
                  <a:cubicBezTo>
                    <a:pt x="61" y="81296"/>
                    <a:pt x="106" y="81315"/>
                    <a:pt x="148" y="81315"/>
                  </a:cubicBezTo>
                  <a:cubicBezTo>
                    <a:pt x="172" y="81315"/>
                    <a:pt x="195" y="81308"/>
                    <a:pt x="215" y="81299"/>
                  </a:cubicBezTo>
                  <a:cubicBezTo>
                    <a:pt x="2008" y="80255"/>
                    <a:pt x="3105" y="78408"/>
                    <a:pt x="3186" y="76347"/>
                  </a:cubicBezTo>
                  <a:cubicBezTo>
                    <a:pt x="5193" y="75330"/>
                    <a:pt x="6424" y="73296"/>
                    <a:pt x="6424" y="71047"/>
                  </a:cubicBezTo>
                  <a:cubicBezTo>
                    <a:pt x="6424" y="68826"/>
                    <a:pt x="5193" y="66792"/>
                    <a:pt x="3186" y="65748"/>
                  </a:cubicBezTo>
                  <a:cubicBezTo>
                    <a:pt x="3105" y="63767"/>
                    <a:pt x="2088" y="61974"/>
                    <a:pt x="402" y="60930"/>
                  </a:cubicBezTo>
                  <a:cubicBezTo>
                    <a:pt x="2088" y="59859"/>
                    <a:pt x="3105" y="58093"/>
                    <a:pt x="3186" y="56085"/>
                  </a:cubicBezTo>
                  <a:cubicBezTo>
                    <a:pt x="5193" y="55068"/>
                    <a:pt x="6424" y="53034"/>
                    <a:pt x="6424" y="50786"/>
                  </a:cubicBezTo>
                  <a:cubicBezTo>
                    <a:pt x="6424" y="48537"/>
                    <a:pt x="5193" y="46530"/>
                    <a:pt x="3186" y="45486"/>
                  </a:cubicBezTo>
                  <a:cubicBezTo>
                    <a:pt x="3159" y="43586"/>
                    <a:pt x="2088" y="41739"/>
                    <a:pt x="402" y="40668"/>
                  </a:cubicBezTo>
                  <a:cubicBezTo>
                    <a:pt x="1901" y="39705"/>
                    <a:pt x="3320" y="37885"/>
                    <a:pt x="3186" y="35824"/>
                  </a:cubicBezTo>
                  <a:cubicBezTo>
                    <a:pt x="5193" y="34780"/>
                    <a:pt x="6424" y="32772"/>
                    <a:pt x="6424" y="30524"/>
                  </a:cubicBezTo>
                  <a:cubicBezTo>
                    <a:pt x="6424" y="28276"/>
                    <a:pt x="5193" y="26268"/>
                    <a:pt x="3186" y="25225"/>
                  </a:cubicBezTo>
                  <a:cubicBezTo>
                    <a:pt x="3105" y="23244"/>
                    <a:pt x="2062" y="21451"/>
                    <a:pt x="402" y="20407"/>
                  </a:cubicBezTo>
                  <a:cubicBezTo>
                    <a:pt x="2088" y="19336"/>
                    <a:pt x="3186" y="17436"/>
                    <a:pt x="3186" y="15616"/>
                  </a:cubicBezTo>
                  <a:cubicBezTo>
                    <a:pt x="3186" y="15589"/>
                    <a:pt x="3186" y="15562"/>
                    <a:pt x="3186" y="15562"/>
                  </a:cubicBezTo>
                  <a:cubicBezTo>
                    <a:pt x="5193" y="14518"/>
                    <a:pt x="6424" y="12511"/>
                    <a:pt x="6424" y="10263"/>
                  </a:cubicBezTo>
                  <a:cubicBezTo>
                    <a:pt x="6424" y="8014"/>
                    <a:pt x="5193" y="6007"/>
                    <a:pt x="3186" y="4963"/>
                  </a:cubicBezTo>
                  <a:cubicBezTo>
                    <a:pt x="3186" y="3036"/>
                    <a:pt x="2008" y="1055"/>
                    <a:pt x="215" y="11"/>
                  </a:cubicBezTo>
                  <a:cubicBezTo>
                    <a:pt x="200" y="4"/>
                    <a:pt x="184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839675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19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0" y="84"/>
                    <a:pt x="0" y="110"/>
                    <a:pt x="0" y="137"/>
                  </a:cubicBezTo>
                  <a:cubicBezTo>
                    <a:pt x="0" y="164"/>
                    <a:pt x="27" y="217"/>
                    <a:pt x="54" y="244"/>
                  </a:cubicBezTo>
                  <a:cubicBezTo>
                    <a:pt x="1794" y="1234"/>
                    <a:pt x="2971" y="3162"/>
                    <a:pt x="2918" y="5035"/>
                  </a:cubicBezTo>
                  <a:cubicBezTo>
                    <a:pt x="2918" y="5089"/>
                    <a:pt x="2945" y="5142"/>
                    <a:pt x="2998" y="5142"/>
                  </a:cubicBezTo>
                  <a:cubicBezTo>
                    <a:pt x="4925" y="6133"/>
                    <a:pt x="6156" y="8086"/>
                    <a:pt x="6156" y="10254"/>
                  </a:cubicBezTo>
                  <a:cubicBezTo>
                    <a:pt x="6156" y="12422"/>
                    <a:pt x="4925" y="14376"/>
                    <a:pt x="2998" y="15367"/>
                  </a:cubicBezTo>
                  <a:cubicBezTo>
                    <a:pt x="2945" y="15393"/>
                    <a:pt x="2918" y="15420"/>
                    <a:pt x="2918" y="15474"/>
                  </a:cubicBezTo>
                  <a:cubicBezTo>
                    <a:pt x="2971" y="17321"/>
                    <a:pt x="1847" y="19248"/>
                    <a:pt x="81" y="20265"/>
                  </a:cubicBezTo>
                  <a:cubicBezTo>
                    <a:pt x="54" y="20292"/>
                    <a:pt x="27" y="20318"/>
                    <a:pt x="0" y="20345"/>
                  </a:cubicBezTo>
                  <a:cubicBezTo>
                    <a:pt x="0" y="20425"/>
                    <a:pt x="27" y="20479"/>
                    <a:pt x="54" y="20506"/>
                  </a:cubicBezTo>
                  <a:cubicBezTo>
                    <a:pt x="1794" y="21496"/>
                    <a:pt x="2864" y="23289"/>
                    <a:pt x="2918" y="25297"/>
                  </a:cubicBezTo>
                  <a:cubicBezTo>
                    <a:pt x="2918" y="25350"/>
                    <a:pt x="2945" y="25404"/>
                    <a:pt x="2998" y="25404"/>
                  </a:cubicBezTo>
                  <a:cubicBezTo>
                    <a:pt x="4925" y="26394"/>
                    <a:pt x="6156" y="28348"/>
                    <a:pt x="6156" y="30516"/>
                  </a:cubicBezTo>
                  <a:cubicBezTo>
                    <a:pt x="6156" y="32684"/>
                    <a:pt x="4925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078" y="37823"/>
                    <a:pt x="1606" y="39643"/>
                    <a:pt x="81" y="40526"/>
                  </a:cubicBezTo>
                  <a:cubicBezTo>
                    <a:pt x="54" y="40553"/>
                    <a:pt x="27" y="40580"/>
                    <a:pt x="0" y="40633"/>
                  </a:cubicBezTo>
                  <a:cubicBezTo>
                    <a:pt x="0" y="40687"/>
                    <a:pt x="27" y="40741"/>
                    <a:pt x="54" y="40767"/>
                  </a:cubicBezTo>
                  <a:cubicBezTo>
                    <a:pt x="1794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25" y="46656"/>
                    <a:pt x="6156" y="48610"/>
                    <a:pt x="6156" y="50778"/>
                  </a:cubicBezTo>
                  <a:cubicBezTo>
                    <a:pt x="6156" y="52972"/>
                    <a:pt x="4925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64" y="58004"/>
                    <a:pt x="1820" y="59798"/>
                    <a:pt x="81" y="60815"/>
                  </a:cubicBezTo>
                  <a:cubicBezTo>
                    <a:pt x="54" y="60815"/>
                    <a:pt x="27" y="60841"/>
                    <a:pt x="0" y="60895"/>
                  </a:cubicBezTo>
                  <a:cubicBezTo>
                    <a:pt x="0" y="60949"/>
                    <a:pt x="27" y="61002"/>
                    <a:pt x="54" y="61029"/>
                  </a:cubicBezTo>
                  <a:cubicBezTo>
                    <a:pt x="1794" y="62046"/>
                    <a:pt x="2864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25" y="66917"/>
                    <a:pt x="6156" y="68871"/>
                    <a:pt x="6156" y="71066"/>
                  </a:cubicBezTo>
                  <a:cubicBezTo>
                    <a:pt x="6156" y="73234"/>
                    <a:pt x="4925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64" y="78266"/>
                    <a:pt x="1794" y="80059"/>
                    <a:pt x="81" y="81076"/>
                  </a:cubicBezTo>
                  <a:cubicBezTo>
                    <a:pt x="0" y="81103"/>
                    <a:pt x="0" y="81183"/>
                    <a:pt x="27" y="81237"/>
                  </a:cubicBezTo>
                  <a:cubicBezTo>
                    <a:pt x="44" y="81288"/>
                    <a:pt x="83" y="81306"/>
                    <a:pt x="122" y="81306"/>
                  </a:cubicBezTo>
                  <a:cubicBezTo>
                    <a:pt x="145" y="81306"/>
                    <a:pt x="168" y="81300"/>
                    <a:pt x="188" y="81290"/>
                  </a:cubicBezTo>
                  <a:cubicBezTo>
                    <a:pt x="1981" y="80247"/>
                    <a:pt x="3105" y="78400"/>
                    <a:pt x="3159" y="76366"/>
                  </a:cubicBezTo>
                  <a:cubicBezTo>
                    <a:pt x="5166" y="75322"/>
                    <a:pt x="6397" y="73288"/>
                    <a:pt x="6397" y="71066"/>
                  </a:cubicBezTo>
                  <a:cubicBezTo>
                    <a:pt x="6397" y="68818"/>
                    <a:pt x="5166" y="66783"/>
                    <a:pt x="3159" y="65766"/>
                  </a:cubicBezTo>
                  <a:cubicBezTo>
                    <a:pt x="3105" y="63759"/>
                    <a:pt x="2061" y="61992"/>
                    <a:pt x="375" y="60922"/>
                  </a:cubicBezTo>
                  <a:cubicBezTo>
                    <a:pt x="2061" y="59878"/>
                    <a:pt x="3105" y="58085"/>
                    <a:pt x="3159" y="56077"/>
                  </a:cubicBezTo>
                  <a:cubicBezTo>
                    <a:pt x="5166" y="55060"/>
                    <a:pt x="6397" y="53026"/>
                    <a:pt x="6397" y="50778"/>
                  </a:cubicBezTo>
                  <a:cubicBezTo>
                    <a:pt x="6397" y="48556"/>
                    <a:pt x="5166" y="46522"/>
                    <a:pt x="3159" y="45505"/>
                  </a:cubicBezTo>
                  <a:cubicBezTo>
                    <a:pt x="3159" y="43604"/>
                    <a:pt x="2061" y="41731"/>
                    <a:pt x="375" y="40660"/>
                  </a:cubicBezTo>
                  <a:cubicBezTo>
                    <a:pt x="1901" y="39697"/>
                    <a:pt x="3292" y="37877"/>
                    <a:pt x="3185" y="35816"/>
                  </a:cubicBezTo>
                  <a:cubicBezTo>
                    <a:pt x="5166" y="34799"/>
                    <a:pt x="6397" y="32764"/>
                    <a:pt x="6397" y="30516"/>
                  </a:cubicBezTo>
                  <a:cubicBezTo>
                    <a:pt x="6397" y="28268"/>
                    <a:pt x="5166" y="26260"/>
                    <a:pt x="3159" y="25216"/>
                  </a:cubicBezTo>
                  <a:cubicBezTo>
                    <a:pt x="3078" y="23236"/>
                    <a:pt x="2035" y="21442"/>
                    <a:pt x="375" y="20399"/>
                  </a:cubicBezTo>
                  <a:cubicBezTo>
                    <a:pt x="2061" y="19328"/>
                    <a:pt x="3159" y="17454"/>
                    <a:pt x="3159" y="15608"/>
                  </a:cubicBezTo>
                  <a:cubicBezTo>
                    <a:pt x="3159" y="15581"/>
                    <a:pt x="3159" y="15581"/>
                    <a:pt x="3159" y="15554"/>
                  </a:cubicBezTo>
                  <a:cubicBezTo>
                    <a:pt x="5166" y="14510"/>
                    <a:pt x="6397" y="12503"/>
                    <a:pt x="6397" y="10254"/>
                  </a:cubicBezTo>
                  <a:cubicBezTo>
                    <a:pt x="6397" y="8006"/>
                    <a:pt x="5166" y="5999"/>
                    <a:pt x="3159" y="4955"/>
                  </a:cubicBezTo>
                  <a:cubicBezTo>
                    <a:pt x="3159" y="3028"/>
                    <a:pt x="1981" y="1047"/>
                    <a:pt x="188" y="30"/>
                  </a:cubicBezTo>
                  <a:cubicBezTo>
                    <a:pt x="167" y="10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685775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0" y="1"/>
                  </a:moveTo>
                  <a:cubicBezTo>
                    <a:pt x="95" y="1"/>
                    <a:pt x="47" y="26"/>
                    <a:pt x="27" y="65"/>
                  </a:cubicBezTo>
                  <a:cubicBezTo>
                    <a:pt x="27" y="92"/>
                    <a:pt x="0" y="118"/>
                    <a:pt x="0" y="118"/>
                  </a:cubicBezTo>
                  <a:cubicBezTo>
                    <a:pt x="0" y="172"/>
                    <a:pt x="27" y="225"/>
                    <a:pt x="81" y="225"/>
                  </a:cubicBezTo>
                  <a:cubicBezTo>
                    <a:pt x="1820" y="1243"/>
                    <a:pt x="2944" y="3170"/>
                    <a:pt x="2918" y="5043"/>
                  </a:cubicBezTo>
                  <a:cubicBezTo>
                    <a:pt x="2918" y="5070"/>
                    <a:pt x="2944" y="5124"/>
                    <a:pt x="2998" y="5150"/>
                  </a:cubicBezTo>
                  <a:cubicBezTo>
                    <a:pt x="4952" y="6141"/>
                    <a:pt x="6156" y="8095"/>
                    <a:pt x="6156" y="10263"/>
                  </a:cubicBezTo>
                  <a:cubicBezTo>
                    <a:pt x="6156" y="12431"/>
                    <a:pt x="4952" y="14384"/>
                    <a:pt x="2998" y="15375"/>
                  </a:cubicBezTo>
                  <a:cubicBezTo>
                    <a:pt x="2944" y="15402"/>
                    <a:pt x="2918" y="15428"/>
                    <a:pt x="2918" y="15482"/>
                  </a:cubicBezTo>
                  <a:cubicBezTo>
                    <a:pt x="2998" y="17329"/>
                    <a:pt x="1847" y="19256"/>
                    <a:pt x="81" y="20273"/>
                  </a:cubicBezTo>
                  <a:cubicBezTo>
                    <a:pt x="54" y="20300"/>
                    <a:pt x="27" y="20326"/>
                    <a:pt x="27" y="20353"/>
                  </a:cubicBezTo>
                  <a:cubicBezTo>
                    <a:pt x="0" y="20407"/>
                    <a:pt x="27" y="20460"/>
                    <a:pt x="81" y="20514"/>
                  </a:cubicBezTo>
                  <a:cubicBezTo>
                    <a:pt x="1794" y="21504"/>
                    <a:pt x="2864" y="23297"/>
                    <a:pt x="2918" y="25305"/>
                  </a:cubicBezTo>
                  <a:cubicBezTo>
                    <a:pt x="2918" y="25358"/>
                    <a:pt x="2944" y="25385"/>
                    <a:pt x="2998" y="25412"/>
                  </a:cubicBezTo>
                  <a:cubicBezTo>
                    <a:pt x="4952" y="26402"/>
                    <a:pt x="6156" y="28356"/>
                    <a:pt x="6156" y="30524"/>
                  </a:cubicBezTo>
                  <a:cubicBezTo>
                    <a:pt x="6156" y="32692"/>
                    <a:pt x="4952" y="34646"/>
                    <a:pt x="2998" y="35636"/>
                  </a:cubicBezTo>
                  <a:cubicBezTo>
                    <a:pt x="2944" y="35663"/>
                    <a:pt x="2918" y="35717"/>
                    <a:pt x="2918" y="35770"/>
                  </a:cubicBezTo>
                  <a:cubicBezTo>
                    <a:pt x="3078" y="37831"/>
                    <a:pt x="1633" y="39651"/>
                    <a:pt x="81" y="40535"/>
                  </a:cubicBezTo>
                  <a:cubicBezTo>
                    <a:pt x="54" y="40561"/>
                    <a:pt x="27" y="40588"/>
                    <a:pt x="27" y="40615"/>
                  </a:cubicBezTo>
                  <a:cubicBezTo>
                    <a:pt x="0" y="40668"/>
                    <a:pt x="27" y="40749"/>
                    <a:pt x="81" y="40775"/>
                  </a:cubicBezTo>
                  <a:cubicBezTo>
                    <a:pt x="1820" y="41766"/>
                    <a:pt x="2918" y="43639"/>
                    <a:pt x="2918" y="45540"/>
                  </a:cubicBezTo>
                  <a:lnTo>
                    <a:pt x="2918" y="45566"/>
                  </a:lnTo>
                  <a:cubicBezTo>
                    <a:pt x="2918" y="45620"/>
                    <a:pt x="2944" y="45674"/>
                    <a:pt x="2998" y="45674"/>
                  </a:cubicBezTo>
                  <a:cubicBezTo>
                    <a:pt x="4952" y="46664"/>
                    <a:pt x="6156" y="48618"/>
                    <a:pt x="6156" y="50786"/>
                  </a:cubicBezTo>
                  <a:cubicBezTo>
                    <a:pt x="6156" y="52954"/>
                    <a:pt x="4952" y="54934"/>
                    <a:pt x="2998" y="55898"/>
                  </a:cubicBezTo>
                  <a:cubicBezTo>
                    <a:pt x="2944" y="55925"/>
                    <a:pt x="2918" y="55952"/>
                    <a:pt x="2918" y="56005"/>
                  </a:cubicBezTo>
                  <a:cubicBezTo>
                    <a:pt x="2891" y="58012"/>
                    <a:pt x="1820" y="59806"/>
                    <a:pt x="81" y="60796"/>
                  </a:cubicBezTo>
                  <a:cubicBezTo>
                    <a:pt x="54" y="60823"/>
                    <a:pt x="27" y="60850"/>
                    <a:pt x="27" y="60903"/>
                  </a:cubicBezTo>
                  <a:cubicBezTo>
                    <a:pt x="0" y="60957"/>
                    <a:pt x="27" y="61010"/>
                    <a:pt x="81" y="61037"/>
                  </a:cubicBezTo>
                  <a:cubicBezTo>
                    <a:pt x="1820" y="62054"/>
                    <a:pt x="2891" y="63847"/>
                    <a:pt x="2918" y="65828"/>
                  </a:cubicBezTo>
                  <a:cubicBezTo>
                    <a:pt x="2918" y="65882"/>
                    <a:pt x="2944" y="65935"/>
                    <a:pt x="2998" y="65962"/>
                  </a:cubicBezTo>
                  <a:cubicBezTo>
                    <a:pt x="4952" y="66925"/>
                    <a:pt x="6156" y="68879"/>
                    <a:pt x="6156" y="71047"/>
                  </a:cubicBezTo>
                  <a:cubicBezTo>
                    <a:pt x="6156" y="73242"/>
                    <a:pt x="4952" y="75196"/>
                    <a:pt x="2998" y="76160"/>
                  </a:cubicBezTo>
                  <a:cubicBezTo>
                    <a:pt x="2944" y="76186"/>
                    <a:pt x="2918" y="76240"/>
                    <a:pt x="2918" y="76267"/>
                  </a:cubicBezTo>
                  <a:cubicBezTo>
                    <a:pt x="2891" y="78274"/>
                    <a:pt x="1820" y="80067"/>
                    <a:pt x="81" y="81084"/>
                  </a:cubicBezTo>
                  <a:cubicBezTo>
                    <a:pt x="27" y="81111"/>
                    <a:pt x="0" y="81191"/>
                    <a:pt x="27" y="81245"/>
                  </a:cubicBezTo>
                  <a:cubicBezTo>
                    <a:pt x="61" y="81296"/>
                    <a:pt x="95" y="81315"/>
                    <a:pt x="136" y="81315"/>
                  </a:cubicBezTo>
                  <a:cubicBezTo>
                    <a:pt x="159" y="81315"/>
                    <a:pt x="185" y="81308"/>
                    <a:pt x="214" y="81299"/>
                  </a:cubicBezTo>
                  <a:cubicBezTo>
                    <a:pt x="2008" y="80255"/>
                    <a:pt x="3105" y="78408"/>
                    <a:pt x="3185" y="76347"/>
                  </a:cubicBezTo>
                  <a:cubicBezTo>
                    <a:pt x="5166" y="75330"/>
                    <a:pt x="6397" y="73296"/>
                    <a:pt x="6397" y="71047"/>
                  </a:cubicBezTo>
                  <a:cubicBezTo>
                    <a:pt x="6397" y="68826"/>
                    <a:pt x="5166" y="66792"/>
                    <a:pt x="3185" y="65748"/>
                  </a:cubicBezTo>
                  <a:cubicBezTo>
                    <a:pt x="3105" y="63767"/>
                    <a:pt x="2061" y="61974"/>
                    <a:pt x="375" y="60930"/>
                  </a:cubicBezTo>
                  <a:cubicBezTo>
                    <a:pt x="2061" y="59859"/>
                    <a:pt x="3105" y="58093"/>
                    <a:pt x="3185" y="56085"/>
                  </a:cubicBezTo>
                  <a:cubicBezTo>
                    <a:pt x="5166" y="55068"/>
                    <a:pt x="6397" y="53034"/>
                    <a:pt x="6397" y="50786"/>
                  </a:cubicBezTo>
                  <a:cubicBezTo>
                    <a:pt x="6397" y="48537"/>
                    <a:pt x="5166" y="46530"/>
                    <a:pt x="3185" y="45486"/>
                  </a:cubicBezTo>
                  <a:cubicBezTo>
                    <a:pt x="3159" y="43586"/>
                    <a:pt x="2088" y="41739"/>
                    <a:pt x="375" y="40668"/>
                  </a:cubicBezTo>
                  <a:cubicBezTo>
                    <a:pt x="1901" y="39705"/>
                    <a:pt x="3292" y="37885"/>
                    <a:pt x="3185" y="35824"/>
                  </a:cubicBezTo>
                  <a:cubicBezTo>
                    <a:pt x="5166" y="34780"/>
                    <a:pt x="6397" y="32772"/>
                    <a:pt x="6397" y="30524"/>
                  </a:cubicBezTo>
                  <a:cubicBezTo>
                    <a:pt x="6397" y="28276"/>
                    <a:pt x="5166" y="26268"/>
                    <a:pt x="3185" y="25225"/>
                  </a:cubicBezTo>
                  <a:cubicBezTo>
                    <a:pt x="3078" y="23244"/>
                    <a:pt x="2061" y="21451"/>
                    <a:pt x="375" y="20407"/>
                  </a:cubicBezTo>
                  <a:cubicBezTo>
                    <a:pt x="2088" y="19336"/>
                    <a:pt x="3185" y="17436"/>
                    <a:pt x="3185" y="15616"/>
                  </a:cubicBezTo>
                  <a:cubicBezTo>
                    <a:pt x="3185" y="15589"/>
                    <a:pt x="3185" y="15589"/>
                    <a:pt x="3185" y="15562"/>
                  </a:cubicBezTo>
                  <a:cubicBezTo>
                    <a:pt x="5166" y="14518"/>
                    <a:pt x="6397" y="12511"/>
                    <a:pt x="6397" y="10263"/>
                  </a:cubicBezTo>
                  <a:cubicBezTo>
                    <a:pt x="6397" y="8014"/>
                    <a:pt x="5166" y="6007"/>
                    <a:pt x="3185" y="4963"/>
                  </a:cubicBezTo>
                  <a:cubicBezTo>
                    <a:pt x="3185" y="3036"/>
                    <a:pt x="1981" y="1055"/>
                    <a:pt x="188" y="11"/>
                  </a:cubicBezTo>
                  <a:cubicBezTo>
                    <a:pt x="173" y="4"/>
                    <a:pt x="15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531875" y="2845375"/>
              <a:ext cx="160600" cy="2032675"/>
            </a:xfrm>
            <a:custGeom>
              <a:avLst/>
              <a:gdLst/>
              <a:ahLst/>
              <a:cxnLst/>
              <a:rect l="l" t="t" r="r" b="b"/>
              <a:pathLst>
                <a:path w="6424" h="81307" extrusionOk="0">
                  <a:moveTo>
                    <a:pt x="144" y="1"/>
                  </a:moveTo>
                  <a:cubicBezTo>
                    <a:pt x="103" y="1"/>
                    <a:pt x="60" y="24"/>
                    <a:pt x="27" y="57"/>
                  </a:cubicBezTo>
                  <a:cubicBezTo>
                    <a:pt x="27" y="84"/>
                    <a:pt x="27" y="110"/>
                    <a:pt x="27" y="137"/>
                  </a:cubicBezTo>
                  <a:cubicBezTo>
                    <a:pt x="27" y="164"/>
                    <a:pt x="54" y="217"/>
                    <a:pt x="80" y="244"/>
                  </a:cubicBezTo>
                  <a:cubicBezTo>
                    <a:pt x="1820" y="1234"/>
                    <a:pt x="2971" y="3162"/>
                    <a:pt x="2944" y="5035"/>
                  </a:cubicBezTo>
                  <a:cubicBezTo>
                    <a:pt x="2944" y="5089"/>
                    <a:pt x="2971" y="5142"/>
                    <a:pt x="2998" y="5142"/>
                  </a:cubicBezTo>
                  <a:cubicBezTo>
                    <a:pt x="4952" y="6133"/>
                    <a:pt x="6156" y="8086"/>
                    <a:pt x="6156" y="10254"/>
                  </a:cubicBezTo>
                  <a:cubicBezTo>
                    <a:pt x="6156" y="12422"/>
                    <a:pt x="4952" y="14376"/>
                    <a:pt x="2998" y="15367"/>
                  </a:cubicBezTo>
                  <a:cubicBezTo>
                    <a:pt x="2971" y="15393"/>
                    <a:pt x="2944" y="15447"/>
                    <a:pt x="2944" y="15474"/>
                  </a:cubicBezTo>
                  <a:cubicBezTo>
                    <a:pt x="2998" y="17321"/>
                    <a:pt x="1847" y="19248"/>
                    <a:pt x="107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0" y="20425"/>
                    <a:pt x="27" y="20479"/>
                    <a:pt x="80" y="20506"/>
                  </a:cubicBezTo>
                  <a:cubicBezTo>
                    <a:pt x="1793" y="21496"/>
                    <a:pt x="2864" y="23289"/>
                    <a:pt x="2944" y="25297"/>
                  </a:cubicBezTo>
                  <a:cubicBezTo>
                    <a:pt x="2944" y="25350"/>
                    <a:pt x="2971" y="25404"/>
                    <a:pt x="2998" y="25404"/>
                  </a:cubicBezTo>
                  <a:cubicBezTo>
                    <a:pt x="4952" y="26394"/>
                    <a:pt x="6156" y="28348"/>
                    <a:pt x="6156" y="30516"/>
                  </a:cubicBezTo>
                  <a:cubicBezTo>
                    <a:pt x="6156" y="32684"/>
                    <a:pt x="4952" y="34665"/>
                    <a:pt x="2998" y="35628"/>
                  </a:cubicBezTo>
                  <a:cubicBezTo>
                    <a:pt x="2971" y="35655"/>
                    <a:pt x="2944" y="35709"/>
                    <a:pt x="2944" y="35762"/>
                  </a:cubicBezTo>
                  <a:cubicBezTo>
                    <a:pt x="3105" y="37823"/>
                    <a:pt x="1633" y="39643"/>
                    <a:pt x="107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0" y="40687"/>
                    <a:pt x="27" y="40741"/>
                    <a:pt x="80" y="40767"/>
                  </a:cubicBezTo>
                  <a:cubicBezTo>
                    <a:pt x="1820" y="41784"/>
                    <a:pt x="2944" y="43631"/>
                    <a:pt x="2944" y="45532"/>
                  </a:cubicBezTo>
                  <a:lnTo>
                    <a:pt x="2944" y="45558"/>
                  </a:lnTo>
                  <a:cubicBezTo>
                    <a:pt x="2918" y="45612"/>
                    <a:pt x="2971" y="45665"/>
                    <a:pt x="2998" y="45692"/>
                  </a:cubicBezTo>
                  <a:cubicBezTo>
                    <a:pt x="4952" y="46656"/>
                    <a:pt x="6156" y="48610"/>
                    <a:pt x="6156" y="50778"/>
                  </a:cubicBezTo>
                  <a:cubicBezTo>
                    <a:pt x="6156" y="52972"/>
                    <a:pt x="4952" y="54926"/>
                    <a:pt x="2998" y="55890"/>
                  </a:cubicBezTo>
                  <a:cubicBezTo>
                    <a:pt x="2971" y="55917"/>
                    <a:pt x="2944" y="55970"/>
                    <a:pt x="2944" y="55997"/>
                  </a:cubicBezTo>
                  <a:cubicBezTo>
                    <a:pt x="2891" y="58004"/>
                    <a:pt x="1820" y="59798"/>
                    <a:pt x="107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0" y="60949"/>
                    <a:pt x="27" y="61002"/>
                    <a:pt x="80" y="61029"/>
                  </a:cubicBezTo>
                  <a:cubicBezTo>
                    <a:pt x="1820" y="62046"/>
                    <a:pt x="2891" y="63839"/>
                    <a:pt x="2944" y="65847"/>
                  </a:cubicBezTo>
                  <a:cubicBezTo>
                    <a:pt x="2944" y="65873"/>
                    <a:pt x="2971" y="65927"/>
                    <a:pt x="2998" y="65954"/>
                  </a:cubicBezTo>
                  <a:cubicBezTo>
                    <a:pt x="4952" y="66917"/>
                    <a:pt x="6156" y="68871"/>
                    <a:pt x="6156" y="71066"/>
                  </a:cubicBezTo>
                  <a:cubicBezTo>
                    <a:pt x="6156" y="73234"/>
                    <a:pt x="4952" y="75188"/>
                    <a:pt x="2998" y="76151"/>
                  </a:cubicBezTo>
                  <a:cubicBezTo>
                    <a:pt x="2971" y="76178"/>
                    <a:pt x="2944" y="76232"/>
                    <a:pt x="2944" y="76285"/>
                  </a:cubicBezTo>
                  <a:cubicBezTo>
                    <a:pt x="2891" y="78266"/>
                    <a:pt x="1820" y="80059"/>
                    <a:pt x="80" y="81076"/>
                  </a:cubicBezTo>
                  <a:cubicBezTo>
                    <a:pt x="27" y="81103"/>
                    <a:pt x="0" y="81183"/>
                    <a:pt x="54" y="81237"/>
                  </a:cubicBezTo>
                  <a:cubicBezTo>
                    <a:pt x="71" y="81288"/>
                    <a:pt x="109" y="81306"/>
                    <a:pt x="149" y="81306"/>
                  </a:cubicBezTo>
                  <a:cubicBezTo>
                    <a:pt x="171" y="81306"/>
                    <a:pt x="195" y="81300"/>
                    <a:pt x="214" y="81290"/>
                  </a:cubicBezTo>
                  <a:cubicBezTo>
                    <a:pt x="2008" y="80247"/>
                    <a:pt x="3105" y="78400"/>
                    <a:pt x="3185" y="76366"/>
                  </a:cubicBezTo>
                  <a:cubicBezTo>
                    <a:pt x="5193" y="75322"/>
                    <a:pt x="6424" y="73288"/>
                    <a:pt x="6424" y="71066"/>
                  </a:cubicBezTo>
                  <a:cubicBezTo>
                    <a:pt x="6424" y="68818"/>
                    <a:pt x="5193" y="66783"/>
                    <a:pt x="3185" y="65766"/>
                  </a:cubicBezTo>
                  <a:cubicBezTo>
                    <a:pt x="3105" y="63759"/>
                    <a:pt x="2088" y="61992"/>
                    <a:pt x="402" y="60922"/>
                  </a:cubicBezTo>
                  <a:cubicBezTo>
                    <a:pt x="2088" y="59878"/>
                    <a:pt x="3105" y="58085"/>
                    <a:pt x="3185" y="56077"/>
                  </a:cubicBezTo>
                  <a:cubicBezTo>
                    <a:pt x="5193" y="55060"/>
                    <a:pt x="6424" y="53026"/>
                    <a:pt x="6424" y="50778"/>
                  </a:cubicBezTo>
                  <a:cubicBezTo>
                    <a:pt x="6424" y="48556"/>
                    <a:pt x="5193" y="46522"/>
                    <a:pt x="3185" y="45505"/>
                  </a:cubicBezTo>
                  <a:cubicBezTo>
                    <a:pt x="3185" y="43604"/>
                    <a:pt x="2088" y="41731"/>
                    <a:pt x="402" y="40660"/>
                  </a:cubicBezTo>
                  <a:cubicBezTo>
                    <a:pt x="1900" y="39697"/>
                    <a:pt x="3319" y="37877"/>
                    <a:pt x="3185" y="35816"/>
                  </a:cubicBezTo>
                  <a:cubicBezTo>
                    <a:pt x="5193" y="34799"/>
                    <a:pt x="6424" y="32764"/>
                    <a:pt x="6424" y="30516"/>
                  </a:cubicBezTo>
                  <a:cubicBezTo>
                    <a:pt x="6424" y="28268"/>
                    <a:pt x="5193" y="26260"/>
                    <a:pt x="3185" y="25216"/>
                  </a:cubicBezTo>
                  <a:cubicBezTo>
                    <a:pt x="3105" y="23236"/>
                    <a:pt x="2061" y="21442"/>
                    <a:pt x="402" y="20399"/>
                  </a:cubicBezTo>
                  <a:cubicBezTo>
                    <a:pt x="2088" y="19328"/>
                    <a:pt x="3185" y="17454"/>
                    <a:pt x="3185" y="15608"/>
                  </a:cubicBezTo>
                  <a:cubicBezTo>
                    <a:pt x="3185" y="15581"/>
                    <a:pt x="3185" y="15581"/>
                    <a:pt x="3185" y="15554"/>
                  </a:cubicBezTo>
                  <a:cubicBezTo>
                    <a:pt x="5193" y="14510"/>
                    <a:pt x="6424" y="12503"/>
                    <a:pt x="6424" y="10254"/>
                  </a:cubicBezTo>
                  <a:cubicBezTo>
                    <a:pt x="6424" y="8006"/>
                    <a:pt x="5193" y="5999"/>
                    <a:pt x="3185" y="4955"/>
                  </a:cubicBezTo>
                  <a:cubicBezTo>
                    <a:pt x="3185" y="3028"/>
                    <a:pt x="2008" y="1047"/>
                    <a:pt x="214" y="30"/>
                  </a:cubicBezTo>
                  <a:cubicBezTo>
                    <a:pt x="194" y="10"/>
                    <a:pt x="169" y="1"/>
                    <a:pt x="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378625" y="2593575"/>
              <a:ext cx="159950" cy="2032875"/>
            </a:xfrm>
            <a:custGeom>
              <a:avLst/>
              <a:gdLst/>
              <a:ahLst/>
              <a:cxnLst/>
              <a:rect l="l" t="t" r="r" b="b"/>
              <a:pathLst>
                <a:path w="6398" h="81315" extrusionOk="0">
                  <a:moveTo>
                    <a:pt x="141" y="1"/>
                  </a:moveTo>
                  <a:cubicBezTo>
                    <a:pt x="95" y="1"/>
                    <a:pt x="47" y="26"/>
                    <a:pt x="28" y="65"/>
                  </a:cubicBezTo>
                  <a:cubicBezTo>
                    <a:pt x="1" y="92"/>
                    <a:pt x="1" y="118"/>
                    <a:pt x="1" y="118"/>
                  </a:cubicBezTo>
                  <a:cubicBezTo>
                    <a:pt x="1" y="172"/>
                    <a:pt x="28" y="225"/>
                    <a:pt x="54" y="225"/>
                  </a:cubicBezTo>
                  <a:cubicBezTo>
                    <a:pt x="1794" y="1243"/>
                    <a:pt x="2918" y="3116"/>
                    <a:pt x="2918" y="4963"/>
                  </a:cubicBezTo>
                  <a:cubicBezTo>
                    <a:pt x="2918" y="4990"/>
                    <a:pt x="2918" y="5017"/>
                    <a:pt x="2918" y="5043"/>
                  </a:cubicBezTo>
                  <a:cubicBezTo>
                    <a:pt x="2918" y="5070"/>
                    <a:pt x="2945" y="5124"/>
                    <a:pt x="2999" y="5150"/>
                  </a:cubicBezTo>
                  <a:cubicBezTo>
                    <a:pt x="4952" y="6141"/>
                    <a:pt x="6157" y="8095"/>
                    <a:pt x="6157" y="10263"/>
                  </a:cubicBezTo>
                  <a:cubicBezTo>
                    <a:pt x="6157" y="12431"/>
                    <a:pt x="4952" y="14384"/>
                    <a:pt x="2999" y="15375"/>
                  </a:cubicBezTo>
                  <a:cubicBezTo>
                    <a:pt x="2945" y="15402"/>
                    <a:pt x="2918" y="15428"/>
                    <a:pt x="2918" y="15482"/>
                  </a:cubicBezTo>
                  <a:cubicBezTo>
                    <a:pt x="2972" y="17329"/>
                    <a:pt x="1848" y="19256"/>
                    <a:pt x="81" y="20273"/>
                  </a:cubicBezTo>
                  <a:cubicBezTo>
                    <a:pt x="54" y="20300"/>
                    <a:pt x="28" y="20326"/>
                    <a:pt x="1" y="20353"/>
                  </a:cubicBezTo>
                  <a:cubicBezTo>
                    <a:pt x="1" y="20407"/>
                    <a:pt x="28" y="20487"/>
                    <a:pt x="54" y="20514"/>
                  </a:cubicBezTo>
                  <a:cubicBezTo>
                    <a:pt x="1794" y="21504"/>
                    <a:pt x="2865" y="23297"/>
                    <a:pt x="2918" y="25305"/>
                  </a:cubicBezTo>
                  <a:cubicBezTo>
                    <a:pt x="2918" y="25358"/>
                    <a:pt x="2945" y="25412"/>
                    <a:pt x="2999" y="25412"/>
                  </a:cubicBezTo>
                  <a:cubicBezTo>
                    <a:pt x="4952" y="26402"/>
                    <a:pt x="6157" y="28356"/>
                    <a:pt x="6157" y="30524"/>
                  </a:cubicBezTo>
                  <a:cubicBezTo>
                    <a:pt x="6157" y="32692"/>
                    <a:pt x="4952" y="34646"/>
                    <a:pt x="2999" y="35636"/>
                  </a:cubicBezTo>
                  <a:cubicBezTo>
                    <a:pt x="2945" y="35663"/>
                    <a:pt x="2918" y="35717"/>
                    <a:pt x="2918" y="35770"/>
                  </a:cubicBezTo>
                  <a:cubicBezTo>
                    <a:pt x="3079" y="37831"/>
                    <a:pt x="1607" y="39651"/>
                    <a:pt x="81" y="40535"/>
                  </a:cubicBezTo>
                  <a:cubicBezTo>
                    <a:pt x="54" y="40561"/>
                    <a:pt x="28" y="40588"/>
                    <a:pt x="1" y="40615"/>
                  </a:cubicBezTo>
                  <a:cubicBezTo>
                    <a:pt x="1" y="40668"/>
                    <a:pt x="28" y="40749"/>
                    <a:pt x="54" y="40775"/>
                  </a:cubicBezTo>
                  <a:cubicBezTo>
                    <a:pt x="1794" y="41766"/>
                    <a:pt x="2918" y="43639"/>
                    <a:pt x="2918" y="45540"/>
                  </a:cubicBezTo>
                  <a:cubicBezTo>
                    <a:pt x="2918" y="45540"/>
                    <a:pt x="2918" y="45566"/>
                    <a:pt x="2918" y="45566"/>
                  </a:cubicBezTo>
                  <a:cubicBezTo>
                    <a:pt x="2918" y="45620"/>
                    <a:pt x="2945" y="45674"/>
                    <a:pt x="2999" y="45674"/>
                  </a:cubicBezTo>
                  <a:cubicBezTo>
                    <a:pt x="4952" y="46664"/>
                    <a:pt x="6157" y="48618"/>
                    <a:pt x="6157" y="50786"/>
                  </a:cubicBezTo>
                  <a:cubicBezTo>
                    <a:pt x="6157" y="52954"/>
                    <a:pt x="4952" y="54934"/>
                    <a:pt x="2999" y="55898"/>
                  </a:cubicBezTo>
                  <a:cubicBezTo>
                    <a:pt x="2945" y="55925"/>
                    <a:pt x="2918" y="55952"/>
                    <a:pt x="2918" y="56005"/>
                  </a:cubicBezTo>
                  <a:cubicBezTo>
                    <a:pt x="2865" y="58012"/>
                    <a:pt x="1821" y="59806"/>
                    <a:pt x="81" y="60796"/>
                  </a:cubicBezTo>
                  <a:cubicBezTo>
                    <a:pt x="54" y="60823"/>
                    <a:pt x="28" y="60850"/>
                    <a:pt x="1" y="60903"/>
                  </a:cubicBezTo>
                  <a:cubicBezTo>
                    <a:pt x="1" y="60957"/>
                    <a:pt x="28" y="61010"/>
                    <a:pt x="54" y="61037"/>
                  </a:cubicBezTo>
                  <a:cubicBezTo>
                    <a:pt x="1794" y="62054"/>
                    <a:pt x="2865" y="63847"/>
                    <a:pt x="2918" y="65828"/>
                  </a:cubicBezTo>
                  <a:cubicBezTo>
                    <a:pt x="2918" y="65882"/>
                    <a:pt x="2945" y="65935"/>
                    <a:pt x="2999" y="65962"/>
                  </a:cubicBezTo>
                  <a:cubicBezTo>
                    <a:pt x="4952" y="66925"/>
                    <a:pt x="6157" y="68879"/>
                    <a:pt x="6157" y="71047"/>
                  </a:cubicBezTo>
                  <a:cubicBezTo>
                    <a:pt x="6157" y="73242"/>
                    <a:pt x="4952" y="75196"/>
                    <a:pt x="2999" y="76160"/>
                  </a:cubicBezTo>
                  <a:cubicBezTo>
                    <a:pt x="2945" y="76186"/>
                    <a:pt x="2918" y="76240"/>
                    <a:pt x="2918" y="76267"/>
                  </a:cubicBezTo>
                  <a:cubicBezTo>
                    <a:pt x="2865" y="78274"/>
                    <a:pt x="1821" y="80067"/>
                    <a:pt x="81" y="81084"/>
                  </a:cubicBezTo>
                  <a:cubicBezTo>
                    <a:pt x="1" y="81111"/>
                    <a:pt x="1" y="81191"/>
                    <a:pt x="28" y="81245"/>
                  </a:cubicBezTo>
                  <a:cubicBezTo>
                    <a:pt x="45" y="81296"/>
                    <a:pt x="83" y="81315"/>
                    <a:pt x="123" y="81315"/>
                  </a:cubicBezTo>
                  <a:cubicBezTo>
                    <a:pt x="145" y="81315"/>
                    <a:pt x="169" y="81308"/>
                    <a:pt x="188" y="81299"/>
                  </a:cubicBezTo>
                  <a:cubicBezTo>
                    <a:pt x="1981" y="80255"/>
                    <a:pt x="3106" y="78408"/>
                    <a:pt x="3159" y="76347"/>
                  </a:cubicBezTo>
                  <a:cubicBezTo>
                    <a:pt x="5167" y="75330"/>
                    <a:pt x="6398" y="73296"/>
                    <a:pt x="6398" y="71047"/>
                  </a:cubicBezTo>
                  <a:cubicBezTo>
                    <a:pt x="6398" y="68826"/>
                    <a:pt x="5167" y="66792"/>
                    <a:pt x="3159" y="65748"/>
                  </a:cubicBezTo>
                  <a:cubicBezTo>
                    <a:pt x="3106" y="63767"/>
                    <a:pt x="2062" y="61974"/>
                    <a:pt x="376" y="60930"/>
                  </a:cubicBezTo>
                  <a:cubicBezTo>
                    <a:pt x="2062" y="59859"/>
                    <a:pt x="3106" y="58093"/>
                    <a:pt x="3159" y="56085"/>
                  </a:cubicBezTo>
                  <a:cubicBezTo>
                    <a:pt x="5167" y="55068"/>
                    <a:pt x="6398" y="53034"/>
                    <a:pt x="6398" y="50786"/>
                  </a:cubicBezTo>
                  <a:cubicBezTo>
                    <a:pt x="6398" y="48537"/>
                    <a:pt x="5167" y="46530"/>
                    <a:pt x="3159" y="45486"/>
                  </a:cubicBezTo>
                  <a:cubicBezTo>
                    <a:pt x="3159" y="43586"/>
                    <a:pt x="2062" y="41739"/>
                    <a:pt x="376" y="40668"/>
                  </a:cubicBezTo>
                  <a:cubicBezTo>
                    <a:pt x="1901" y="39705"/>
                    <a:pt x="3293" y="37885"/>
                    <a:pt x="3186" y="35824"/>
                  </a:cubicBezTo>
                  <a:cubicBezTo>
                    <a:pt x="5167" y="34780"/>
                    <a:pt x="6398" y="32772"/>
                    <a:pt x="6398" y="30524"/>
                  </a:cubicBezTo>
                  <a:cubicBezTo>
                    <a:pt x="6398" y="28276"/>
                    <a:pt x="5167" y="26268"/>
                    <a:pt x="3159" y="25225"/>
                  </a:cubicBezTo>
                  <a:cubicBezTo>
                    <a:pt x="3079" y="23244"/>
                    <a:pt x="2035" y="21451"/>
                    <a:pt x="376" y="20407"/>
                  </a:cubicBezTo>
                  <a:cubicBezTo>
                    <a:pt x="2062" y="19336"/>
                    <a:pt x="3186" y="17436"/>
                    <a:pt x="3186" y="15616"/>
                  </a:cubicBezTo>
                  <a:cubicBezTo>
                    <a:pt x="3186" y="15589"/>
                    <a:pt x="3186" y="15589"/>
                    <a:pt x="3186" y="15562"/>
                  </a:cubicBezTo>
                  <a:cubicBezTo>
                    <a:pt x="5167" y="14518"/>
                    <a:pt x="6398" y="12511"/>
                    <a:pt x="6398" y="10263"/>
                  </a:cubicBezTo>
                  <a:cubicBezTo>
                    <a:pt x="6398" y="8014"/>
                    <a:pt x="5167" y="6007"/>
                    <a:pt x="3186" y="4963"/>
                  </a:cubicBezTo>
                  <a:cubicBezTo>
                    <a:pt x="3186" y="3036"/>
                    <a:pt x="1981" y="1055"/>
                    <a:pt x="188" y="11"/>
                  </a:cubicBezTo>
                  <a:cubicBezTo>
                    <a:pt x="174" y="4"/>
                    <a:pt x="158" y="1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24725" y="2845375"/>
              <a:ext cx="159950" cy="2032675"/>
            </a:xfrm>
            <a:custGeom>
              <a:avLst/>
              <a:gdLst/>
              <a:ahLst/>
              <a:cxnLst/>
              <a:rect l="l" t="t" r="r" b="b"/>
              <a:pathLst>
                <a:path w="6398" h="81307" extrusionOk="0">
                  <a:moveTo>
                    <a:pt x="126" y="1"/>
                  </a:moveTo>
                  <a:cubicBezTo>
                    <a:pt x="81" y="1"/>
                    <a:pt x="44" y="24"/>
                    <a:pt x="27" y="57"/>
                  </a:cubicBezTo>
                  <a:cubicBezTo>
                    <a:pt x="27" y="84"/>
                    <a:pt x="1" y="110"/>
                    <a:pt x="1" y="137"/>
                  </a:cubicBezTo>
                  <a:cubicBezTo>
                    <a:pt x="1" y="164"/>
                    <a:pt x="27" y="217"/>
                    <a:pt x="81" y="244"/>
                  </a:cubicBezTo>
                  <a:cubicBezTo>
                    <a:pt x="1821" y="1234"/>
                    <a:pt x="2972" y="3162"/>
                    <a:pt x="2918" y="5035"/>
                  </a:cubicBezTo>
                  <a:cubicBezTo>
                    <a:pt x="2945" y="5089"/>
                    <a:pt x="2945" y="5142"/>
                    <a:pt x="2998" y="5142"/>
                  </a:cubicBezTo>
                  <a:cubicBezTo>
                    <a:pt x="4952" y="6133"/>
                    <a:pt x="6157" y="8086"/>
                    <a:pt x="6157" y="10254"/>
                  </a:cubicBezTo>
                  <a:cubicBezTo>
                    <a:pt x="6157" y="12422"/>
                    <a:pt x="4952" y="14376"/>
                    <a:pt x="2998" y="15367"/>
                  </a:cubicBezTo>
                  <a:cubicBezTo>
                    <a:pt x="2945" y="15393"/>
                    <a:pt x="2918" y="15447"/>
                    <a:pt x="2918" y="15474"/>
                  </a:cubicBezTo>
                  <a:cubicBezTo>
                    <a:pt x="2972" y="17321"/>
                    <a:pt x="1848" y="19248"/>
                    <a:pt x="108" y="20265"/>
                  </a:cubicBezTo>
                  <a:cubicBezTo>
                    <a:pt x="54" y="20292"/>
                    <a:pt x="27" y="20318"/>
                    <a:pt x="27" y="20345"/>
                  </a:cubicBezTo>
                  <a:cubicBezTo>
                    <a:pt x="1" y="20425"/>
                    <a:pt x="27" y="20479"/>
                    <a:pt x="81" y="20506"/>
                  </a:cubicBezTo>
                  <a:cubicBezTo>
                    <a:pt x="1794" y="21496"/>
                    <a:pt x="2865" y="23289"/>
                    <a:pt x="2918" y="25297"/>
                  </a:cubicBezTo>
                  <a:cubicBezTo>
                    <a:pt x="2945" y="25350"/>
                    <a:pt x="2972" y="25404"/>
                    <a:pt x="2998" y="25404"/>
                  </a:cubicBezTo>
                  <a:cubicBezTo>
                    <a:pt x="4952" y="26394"/>
                    <a:pt x="6157" y="28348"/>
                    <a:pt x="6157" y="30516"/>
                  </a:cubicBezTo>
                  <a:cubicBezTo>
                    <a:pt x="6157" y="32684"/>
                    <a:pt x="4952" y="34665"/>
                    <a:pt x="2998" y="35628"/>
                  </a:cubicBezTo>
                  <a:cubicBezTo>
                    <a:pt x="2945" y="35655"/>
                    <a:pt x="2918" y="35709"/>
                    <a:pt x="2918" y="35762"/>
                  </a:cubicBezTo>
                  <a:cubicBezTo>
                    <a:pt x="3106" y="37823"/>
                    <a:pt x="1633" y="39643"/>
                    <a:pt x="108" y="40526"/>
                  </a:cubicBezTo>
                  <a:cubicBezTo>
                    <a:pt x="54" y="40553"/>
                    <a:pt x="27" y="40580"/>
                    <a:pt x="27" y="40633"/>
                  </a:cubicBezTo>
                  <a:cubicBezTo>
                    <a:pt x="1" y="40687"/>
                    <a:pt x="27" y="40741"/>
                    <a:pt x="81" y="40767"/>
                  </a:cubicBezTo>
                  <a:cubicBezTo>
                    <a:pt x="1821" y="41784"/>
                    <a:pt x="2918" y="43631"/>
                    <a:pt x="2918" y="45532"/>
                  </a:cubicBezTo>
                  <a:cubicBezTo>
                    <a:pt x="2918" y="45558"/>
                    <a:pt x="2918" y="45558"/>
                    <a:pt x="2918" y="45558"/>
                  </a:cubicBezTo>
                  <a:cubicBezTo>
                    <a:pt x="2918" y="45612"/>
                    <a:pt x="2945" y="45665"/>
                    <a:pt x="2998" y="45692"/>
                  </a:cubicBezTo>
                  <a:cubicBezTo>
                    <a:pt x="4952" y="46656"/>
                    <a:pt x="6157" y="48610"/>
                    <a:pt x="6157" y="50778"/>
                  </a:cubicBezTo>
                  <a:cubicBezTo>
                    <a:pt x="6157" y="52972"/>
                    <a:pt x="4952" y="54926"/>
                    <a:pt x="2998" y="55890"/>
                  </a:cubicBezTo>
                  <a:cubicBezTo>
                    <a:pt x="2945" y="55917"/>
                    <a:pt x="2918" y="55970"/>
                    <a:pt x="2918" y="55997"/>
                  </a:cubicBezTo>
                  <a:cubicBezTo>
                    <a:pt x="2891" y="58004"/>
                    <a:pt x="1821" y="59798"/>
                    <a:pt x="108" y="60815"/>
                  </a:cubicBezTo>
                  <a:cubicBezTo>
                    <a:pt x="54" y="60815"/>
                    <a:pt x="27" y="60841"/>
                    <a:pt x="27" y="60895"/>
                  </a:cubicBezTo>
                  <a:cubicBezTo>
                    <a:pt x="1" y="60949"/>
                    <a:pt x="27" y="61002"/>
                    <a:pt x="81" y="61029"/>
                  </a:cubicBezTo>
                  <a:cubicBezTo>
                    <a:pt x="1821" y="62046"/>
                    <a:pt x="2891" y="63839"/>
                    <a:pt x="2918" y="65847"/>
                  </a:cubicBezTo>
                  <a:cubicBezTo>
                    <a:pt x="2918" y="65873"/>
                    <a:pt x="2945" y="65927"/>
                    <a:pt x="2998" y="65954"/>
                  </a:cubicBezTo>
                  <a:cubicBezTo>
                    <a:pt x="4952" y="66917"/>
                    <a:pt x="6157" y="68871"/>
                    <a:pt x="6157" y="71066"/>
                  </a:cubicBezTo>
                  <a:cubicBezTo>
                    <a:pt x="6157" y="73234"/>
                    <a:pt x="4952" y="75188"/>
                    <a:pt x="2998" y="76151"/>
                  </a:cubicBezTo>
                  <a:cubicBezTo>
                    <a:pt x="2945" y="76178"/>
                    <a:pt x="2918" y="76232"/>
                    <a:pt x="2918" y="76285"/>
                  </a:cubicBezTo>
                  <a:cubicBezTo>
                    <a:pt x="2891" y="78266"/>
                    <a:pt x="1821" y="80059"/>
                    <a:pt x="81" y="81076"/>
                  </a:cubicBezTo>
                  <a:cubicBezTo>
                    <a:pt x="27" y="81103"/>
                    <a:pt x="1" y="81183"/>
                    <a:pt x="27" y="81237"/>
                  </a:cubicBezTo>
                  <a:cubicBezTo>
                    <a:pt x="61" y="81288"/>
                    <a:pt x="95" y="81306"/>
                    <a:pt x="136" y="81306"/>
                  </a:cubicBezTo>
                  <a:cubicBezTo>
                    <a:pt x="160" y="81306"/>
                    <a:pt x="185" y="81300"/>
                    <a:pt x="215" y="81290"/>
                  </a:cubicBezTo>
                  <a:cubicBezTo>
                    <a:pt x="2008" y="80247"/>
                    <a:pt x="3106" y="78400"/>
                    <a:pt x="3186" y="76366"/>
                  </a:cubicBezTo>
                  <a:cubicBezTo>
                    <a:pt x="5166" y="75322"/>
                    <a:pt x="6398" y="73288"/>
                    <a:pt x="6398" y="71066"/>
                  </a:cubicBezTo>
                  <a:cubicBezTo>
                    <a:pt x="6398" y="68818"/>
                    <a:pt x="5166" y="66783"/>
                    <a:pt x="3186" y="65766"/>
                  </a:cubicBezTo>
                  <a:cubicBezTo>
                    <a:pt x="3106" y="63759"/>
                    <a:pt x="2062" y="61992"/>
                    <a:pt x="375" y="60922"/>
                  </a:cubicBezTo>
                  <a:cubicBezTo>
                    <a:pt x="2062" y="59878"/>
                    <a:pt x="3106" y="58085"/>
                    <a:pt x="3186" y="56077"/>
                  </a:cubicBezTo>
                  <a:cubicBezTo>
                    <a:pt x="5166" y="55060"/>
                    <a:pt x="6398" y="53026"/>
                    <a:pt x="6398" y="50778"/>
                  </a:cubicBezTo>
                  <a:cubicBezTo>
                    <a:pt x="6398" y="48556"/>
                    <a:pt x="5166" y="46522"/>
                    <a:pt x="3186" y="45505"/>
                  </a:cubicBezTo>
                  <a:cubicBezTo>
                    <a:pt x="3159" y="43604"/>
                    <a:pt x="2088" y="41731"/>
                    <a:pt x="375" y="40660"/>
                  </a:cubicBezTo>
                  <a:cubicBezTo>
                    <a:pt x="1901" y="39697"/>
                    <a:pt x="3293" y="37877"/>
                    <a:pt x="3186" y="35816"/>
                  </a:cubicBezTo>
                  <a:cubicBezTo>
                    <a:pt x="5166" y="34799"/>
                    <a:pt x="6398" y="32764"/>
                    <a:pt x="6398" y="30516"/>
                  </a:cubicBezTo>
                  <a:cubicBezTo>
                    <a:pt x="6398" y="28268"/>
                    <a:pt x="5166" y="26260"/>
                    <a:pt x="3186" y="25216"/>
                  </a:cubicBezTo>
                  <a:cubicBezTo>
                    <a:pt x="3079" y="23236"/>
                    <a:pt x="2062" y="21442"/>
                    <a:pt x="375" y="20399"/>
                  </a:cubicBezTo>
                  <a:cubicBezTo>
                    <a:pt x="2088" y="19328"/>
                    <a:pt x="3186" y="17454"/>
                    <a:pt x="3186" y="15608"/>
                  </a:cubicBezTo>
                  <a:cubicBezTo>
                    <a:pt x="3186" y="15581"/>
                    <a:pt x="3186" y="15581"/>
                    <a:pt x="3186" y="15554"/>
                  </a:cubicBezTo>
                  <a:cubicBezTo>
                    <a:pt x="5166" y="14510"/>
                    <a:pt x="6398" y="12503"/>
                    <a:pt x="6398" y="10254"/>
                  </a:cubicBezTo>
                  <a:cubicBezTo>
                    <a:pt x="6398" y="8006"/>
                    <a:pt x="5166" y="5999"/>
                    <a:pt x="3186" y="4955"/>
                  </a:cubicBezTo>
                  <a:cubicBezTo>
                    <a:pt x="3186" y="3028"/>
                    <a:pt x="1981" y="1047"/>
                    <a:pt x="215" y="30"/>
                  </a:cubicBezTo>
                  <a:cubicBezTo>
                    <a:pt x="184" y="10"/>
                    <a:pt x="153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2" name="Google Shape;1832;p70"/>
          <p:cNvSpPr/>
          <p:nvPr/>
        </p:nvSpPr>
        <p:spPr>
          <a:xfrm>
            <a:off x="2025295" y="640223"/>
            <a:ext cx="1915200" cy="191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3" name="Google Shape;1833;p70"/>
          <p:cNvGrpSpPr/>
          <p:nvPr/>
        </p:nvGrpSpPr>
        <p:grpSpPr>
          <a:xfrm>
            <a:off x="2794804" y="1419152"/>
            <a:ext cx="1830972" cy="1822411"/>
            <a:chOff x="2414491" y="671177"/>
            <a:chExt cx="1830972" cy="1822411"/>
          </a:xfrm>
        </p:grpSpPr>
        <p:sp>
          <p:nvSpPr>
            <p:cNvPr id="1834" name="Google Shape;1834;p70"/>
            <p:cNvSpPr/>
            <p:nvPr/>
          </p:nvSpPr>
          <p:spPr>
            <a:xfrm>
              <a:off x="2414491" y="671177"/>
              <a:ext cx="1830972" cy="1822391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796545" y="833253"/>
              <a:ext cx="9704" cy="7538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99597" y="677633"/>
              <a:ext cx="287659" cy="242590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3280608" y="671177"/>
              <a:ext cx="288742" cy="249046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3662662" y="776354"/>
              <a:ext cx="109506" cy="64437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3803246" y="797847"/>
              <a:ext cx="6496" cy="122378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475641" y="1246463"/>
              <a:ext cx="2205" cy="433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616265" y="1006036"/>
              <a:ext cx="2165" cy="220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535748" y="1119794"/>
              <a:ext cx="82681" cy="51565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711778" y="921268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3092789" y="92126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3474843" y="92126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3855854" y="953467"/>
              <a:ext cx="287659" cy="296240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417699" y="1498640"/>
              <a:ext cx="7538" cy="9704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518586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899597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3280608" y="1259335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3662662" y="1258252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4043673" y="1258252"/>
              <a:ext cx="193230" cy="329521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423072" y="1578074"/>
              <a:ext cx="195355" cy="32843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711778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3092789" y="1578074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3474843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3855854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518586" y="1919388"/>
              <a:ext cx="287659" cy="293033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99597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3280608" y="191938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3662662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4043673" y="1998782"/>
              <a:ext cx="78391" cy="4940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884560" y="2317561"/>
              <a:ext cx="114879" cy="68727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52362" y="2238127"/>
              <a:ext cx="6496" cy="129916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3092789" y="2238127"/>
              <a:ext cx="288742" cy="255461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3474843" y="2238127"/>
              <a:ext cx="287659" cy="24796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3855854" y="2317561"/>
              <a:ext cx="12911" cy="9704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"/>
          <p:cNvSpPr/>
          <p:nvPr/>
        </p:nvSpPr>
        <p:spPr>
          <a:xfrm rot="-1762095" flipH="1">
            <a:off x="-645480" y="2383695"/>
            <a:ext cx="2540453" cy="3781447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/>
          <p:nvPr/>
        </p:nvSpPr>
        <p:spPr>
          <a:xfrm>
            <a:off x="8139625" y="1901675"/>
            <a:ext cx="1844545" cy="1627040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5" name="Google Shape;95;p4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"/>
          <p:cNvSpPr/>
          <p:nvPr/>
        </p:nvSpPr>
        <p:spPr>
          <a:xfrm rot="-996204" flipH="1">
            <a:off x="-917706" y="-448408"/>
            <a:ext cx="3403937" cy="3389824"/>
          </a:xfrm>
          <a:custGeom>
            <a:avLst/>
            <a:gdLst/>
            <a:ahLst/>
            <a:cxnLst/>
            <a:rect l="l" t="t" r="r" b="b"/>
            <a:pathLst>
              <a:path w="48235" h="48035" extrusionOk="0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" name="Google Shape;109;p6"/>
          <p:cNvSpPr/>
          <p:nvPr/>
        </p:nvSpPr>
        <p:spPr>
          <a:xfrm rot="7619243">
            <a:off x="7150868" y="2766901"/>
            <a:ext cx="3210914" cy="3197601"/>
          </a:xfrm>
          <a:custGeom>
            <a:avLst/>
            <a:gdLst/>
            <a:ahLst/>
            <a:cxnLst/>
            <a:rect l="l" t="t" r="r" b="b"/>
            <a:pathLst>
              <a:path w="48235" h="48035" extrusionOk="0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body" idx="1"/>
          </p:nvPr>
        </p:nvSpPr>
        <p:spPr>
          <a:xfrm>
            <a:off x="713225" y="1122325"/>
            <a:ext cx="7717500" cy="35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ammersmith One"/>
              <a:buAutoNum type="arabicPeriod"/>
              <a:defRPr sz="1600">
                <a:solidFill>
                  <a:srgbClr val="806860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ammersmith One"/>
              <a:buAutoNum type="alphaLcPeriod"/>
              <a:defRPr sz="16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rabicPeriod"/>
              <a:defRPr sz="12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lphaLcPeriod"/>
              <a:defRPr sz="12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rabicPeriod"/>
              <a:defRPr sz="12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alphaLcPeriod"/>
              <a:defRPr sz="12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FEDD4F"/>
              </a:buClr>
              <a:buSzPts val="1400"/>
              <a:buFont typeface="Hammersmith One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113" name="Google Shape;113;p7"/>
          <p:cNvGrpSpPr/>
          <p:nvPr/>
        </p:nvGrpSpPr>
        <p:grpSpPr>
          <a:xfrm>
            <a:off x="8039875" y="1772525"/>
            <a:ext cx="2052600" cy="2052600"/>
            <a:chOff x="-1185375" y="1414000"/>
            <a:chExt cx="2052600" cy="2052600"/>
          </a:xfrm>
        </p:grpSpPr>
        <p:sp>
          <p:nvSpPr>
            <p:cNvPr id="114" name="Google Shape;114;p7"/>
            <p:cNvSpPr/>
            <p:nvPr/>
          </p:nvSpPr>
          <p:spPr>
            <a:xfrm>
              <a:off x="-1185375" y="1414000"/>
              <a:ext cx="2052600" cy="2052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-1140322" y="1463656"/>
              <a:ext cx="1962482" cy="1953284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-730833" y="1637371"/>
              <a:ext cx="10401" cy="808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-620381" y="1470575"/>
              <a:ext cx="308321" cy="260014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-212008" y="1463656"/>
              <a:ext cx="309481" cy="266933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197481" y="1576386"/>
              <a:ext cx="117372" cy="69065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348160" y="1599422"/>
              <a:ext cx="6962" cy="131167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-1074782" y="2080254"/>
              <a:ext cx="2364" cy="4642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-924060" y="1822561"/>
              <a:ext cx="2321" cy="2364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-1010358" y="1944488"/>
              <a:ext cx="88620" cy="55269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-821687" y="1731707"/>
              <a:ext cx="308321" cy="353189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-413315" y="1731707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-3825" y="1731707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404547" y="1766218"/>
              <a:ext cx="308321" cy="317518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-1136884" y="2350540"/>
              <a:ext cx="8080" cy="10401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-1028753" y="2094050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-620381" y="2094050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-212008" y="2094050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197481" y="2092890"/>
              <a:ext cx="308321" cy="353189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605853" y="2092890"/>
              <a:ext cx="207109" cy="353189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-1131125" y="2435678"/>
              <a:ext cx="209386" cy="35202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-821687" y="243567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-413315" y="2435678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-3825" y="243567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404547" y="2435678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-1028753" y="2801503"/>
              <a:ext cx="308321" cy="314080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-620381" y="28015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-212008" y="2801503"/>
              <a:ext cx="309481" cy="35202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197481" y="2801503"/>
              <a:ext cx="308321" cy="35202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605853" y="2886598"/>
              <a:ext cx="84021" cy="52948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-636497" y="3228269"/>
              <a:ext cx="123131" cy="73663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-671008" y="3143131"/>
              <a:ext cx="6962" cy="139247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-413315" y="3143131"/>
              <a:ext cx="309481" cy="273810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-3825" y="3143131"/>
              <a:ext cx="308321" cy="26577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404547" y="3228269"/>
              <a:ext cx="13839" cy="10401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rgbClr val="806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" name="Google Shape;149;p7"/>
          <p:cNvSpPr/>
          <p:nvPr/>
        </p:nvSpPr>
        <p:spPr>
          <a:xfrm flipH="1">
            <a:off x="-817503" y="2575150"/>
            <a:ext cx="2540578" cy="3781493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/>
          <p:nvPr/>
        </p:nvSpPr>
        <p:spPr>
          <a:xfrm>
            <a:off x="763275" y="799200"/>
            <a:ext cx="1844545" cy="1627040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/>
          <p:nvPr/>
        </p:nvSpPr>
        <p:spPr>
          <a:xfrm>
            <a:off x="6926300" y="-86950"/>
            <a:ext cx="4030804" cy="5999550"/>
          </a:xfrm>
          <a:custGeom>
            <a:avLst/>
            <a:gdLst/>
            <a:ahLst/>
            <a:cxnLst/>
            <a:rect l="l" t="t" r="r" b="b"/>
            <a:pathLst>
              <a:path w="142469" h="136664" extrusionOk="0">
                <a:moveTo>
                  <a:pt x="97052" y="0"/>
                </a:moveTo>
                <a:cubicBezTo>
                  <a:pt x="94985" y="0"/>
                  <a:pt x="92658" y="685"/>
                  <a:pt x="89955" y="2065"/>
                </a:cubicBezTo>
                <a:cubicBezTo>
                  <a:pt x="76197" y="9104"/>
                  <a:pt x="81149" y="14564"/>
                  <a:pt x="82755" y="40634"/>
                </a:cubicBezTo>
                <a:cubicBezTo>
                  <a:pt x="85458" y="83646"/>
                  <a:pt x="12896" y="58112"/>
                  <a:pt x="4519" y="103881"/>
                </a:cubicBezTo>
                <a:cubicBezTo>
                  <a:pt x="0" y="128495"/>
                  <a:pt x="10558" y="136664"/>
                  <a:pt x="39417" y="136664"/>
                </a:cubicBezTo>
                <a:cubicBezTo>
                  <a:pt x="47997" y="136664"/>
                  <a:pt x="58195" y="135942"/>
                  <a:pt x="70095" y="134715"/>
                </a:cubicBezTo>
                <a:cubicBezTo>
                  <a:pt x="122047" y="129389"/>
                  <a:pt x="142469" y="101392"/>
                  <a:pt x="125767" y="56907"/>
                </a:cubicBezTo>
                <a:cubicBezTo>
                  <a:pt x="111706" y="19432"/>
                  <a:pt x="108060" y="0"/>
                  <a:pt x="97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112700" y="3113038"/>
            <a:ext cx="1938817" cy="3305577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1569450" y="1152050"/>
            <a:ext cx="6005100" cy="15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6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904250" y="2756350"/>
            <a:ext cx="5335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7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"/>
          <p:cNvSpPr/>
          <p:nvPr/>
        </p:nvSpPr>
        <p:spPr>
          <a:xfrm>
            <a:off x="7233675" y="-730075"/>
            <a:ext cx="3030078" cy="3486687"/>
          </a:xfrm>
          <a:custGeom>
            <a:avLst/>
            <a:gdLst/>
            <a:ahLst/>
            <a:cxnLst/>
            <a:rect l="l" t="t" r="r" b="b"/>
            <a:pathLst>
              <a:path w="72386" h="83294" extrusionOk="0">
                <a:moveTo>
                  <a:pt x="50403" y="3137"/>
                </a:moveTo>
                <a:cubicBezTo>
                  <a:pt x="56941" y="6272"/>
                  <a:pt x="64246" y="10108"/>
                  <a:pt x="60711" y="17614"/>
                </a:cubicBezTo>
                <a:cubicBezTo>
                  <a:pt x="57175" y="25119"/>
                  <a:pt x="44632" y="42031"/>
                  <a:pt x="52938" y="45433"/>
                </a:cubicBezTo>
                <a:cubicBezTo>
                  <a:pt x="61211" y="48803"/>
                  <a:pt x="72386" y="48302"/>
                  <a:pt x="71885" y="57942"/>
                </a:cubicBezTo>
                <a:cubicBezTo>
                  <a:pt x="71351" y="67583"/>
                  <a:pt x="54640" y="83294"/>
                  <a:pt x="40096" y="76189"/>
                </a:cubicBezTo>
                <a:cubicBezTo>
                  <a:pt x="25552" y="69084"/>
                  <a:pt x="35359" y="53839"/>
                  <a:pt x="20982" y="50137"/>
                </a:cubicBezTo>
                <a:cubicBezTo>
                  <a:pt x="6605" y="46434"/>
                  <a:pt x="1" y="20916"/>
                  <a:pt x="6939" y="13477"/>
                </a:cubicBezTo>
                <a:cubicBezTo>
                  <a:pt x="13877" y="6039"/>
                  <a:pt x="43865" y="1"/>
                  <a:pt x="50403" y="31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3"/>
          <p:cNvSpPr/>
          <p:nvPr/>
        </p:nvSpPr>
        <p:spPr>
          <a:xfrm rot="2540379">
            <a:off x="-721411" y="3502530"/>
            <a:ext cx="2268525" cy="1945325"/>
          </a:xfrm>
          <a:custGeom>
            <a:avLst/>
            <a:gdLst/>
            <a:ahLst/>
            <a:cxnLst/>
            <a:rect l="l" t="t" r="r" b="b"/>
            <a:pathLst>
              <a:path w="40029" h="34326" extrusionOk="0">
                <a:moveTo>
                  <a:pt x="7939" y="1669"/>
                </a:moveTo>
                <a:cubicBezTo>
                  <a:pt x="12943" y="3370"/>
                  <a:pt x="11275" y="10875"/>
                  <a:pt x="18780" y="8040"/>
                </a:cubicBezTo>
                <a:cubicBezTo>
                  <a:pt x="26286" y="5238"/>
                  <a:pt x="30722" y="3770"/>
                  <a:pt x="35392" y="8040"/>
                </a:cubicBezTo>
                <a:cubicBezTo>
                  <a:pt x="40029" y="12343"/>
                  <a:pt x="29621" y="14411"/>
                  <a:pt x="33991" y="20682"/>
                </a:cubicBezTo>
                <a:cubicBezTo>
                  <a:pt x="38361" y="26920"/>
                  <a:pt x="27520" y="34325"/>
                  <a:pt x="19814" y="30523"/>
                </a:cubicBezTo>
                <a:cubicBezTo>
                  <a:pt x="12109" y="26720"/>
                  <a:pt x="4937" y="23851"/>
                  <a:pt x="2502" y="16613"/>
                </a:cubicBezTo>
                <a:cubicBezTo>
                  <a:pt x="0" y="9207"/>
                  <a:pt x="2936" y="1"/>
                  <a:pt x="7939" y="16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"/>
          </p:nvPr>
        </p:nvSpPr>
        <p:spPr>
          <a:xfrm>
            <a:off x="3905700" y="3380175"/>
            <a:ext cx="1923600" cy="10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subTitle" idx="2"/>
          </p:nvPr>
        </p:nvSpPr>
        <p:spPr>
          <a:xfrm>
            <a:off x="1391100" y="3380175"/>
            <a:ext cx="1923600" cy="10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7" name="Google Shape;217;p13">
            <a:hlinkClick r:id=""/>
          </p:cNvPr>
          <p:cNvSpPr txBox="1">
            <a:spLocks noGrp="1"/>
          </p:cNvSpPr>
          <p:nvPr>
            <p:ph type="subTitle" idx="3"/>
          </p:nvPr>
        </p:nvSpPr>
        <p:spPr>
          <a:xfrm>
            <a:off x="1391100" y="1434475"/>
            <a:ext cx="19236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218" name="Google Shape;218;p13">
            <a:hlinkClick r:id=""/>
          </p:cNvPr>
          <p:cNvSpPr txBox="1">
            <a:spLocks noGrp="1"/>
          </p:cNvSpPr>
          <p:nvPr>
            <p:ph type="subTitle" idx="4"/>
          </p:nvPr>
        </p:nvSpPr>
        <p:spPr>
          <a:xfrm>
            <a:off x="3905700" y="1434475"/>
            <a:ext cx="19236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219" name="Google Shape;219;p13">
            <a:hlinkClick r:id="rId2" action="ppaction://hlinksldjump"/>
          </p:cNvPr>
          <p:cNvSpPr txBox="1">
            <a:spLocks noGrp="1"/>
          </p:cNvSpPr>
          <p:nvPr>
            <p:ph type="subTitle" idx="5"/>
          </p:nvPr>
        </p:nvSpPr>
        <p:spPr>
          <a:xfrm>
            <a:off x="1391100" y="2992287"/>
            <a:ext cx="19236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220" name="Google Shape;220;p13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3905700" y="2992287"/>
            <a:ext cx="19236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7"/>
          </p:nvPr>
        </p:nvSpPr>
        <p:spPr>
          <a:xfrm>
            <a:off x="1391100" y="1825209"/>
            <a:ext cx="1923600" cy="10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8"/>
          </p:nvPr>
        </p:nvSpPr>
        <p:spPr>
          <a:xfrm>
            <a:off x="3905700" y="1825209"/>
            <a:ext cx="1923600" cy="10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3">
            <a:hlinkClick r:id="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792175" y="1434475"/>
            <a:ext cx="5964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24" name="Google Shape;224;p13">
            <a:hlinkClick r:id=""/>
          </p:cNvPr>
          <p:cNvSpPr txBox="1">
            <a:spLocks noGrp="1"/>
          </p:cNvSpPr>
          <p:nvPr>
            <p:ph type="title" idx="13" hasCustomPrompt="1"/>
          </p:nvPr>
        </p:nvSpPr>
        <p:spPr>
          <a:xfrm>
            <a:off x="3314700" y="1434475"/>
            <a:ext cx="5964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25" name="Google Shape;225;p13">
            <a:hlinkClick r:id="rId2" action="ppaction://hlinksldjump"/>
          </p:cNvPr>
          <p:cNvSpPr txBox="1">
            <a:spLocks noGrp="1"/>
          </p:cNvSpPr>
          <p:nvPr>
            <p:ph type="title" idx="14" hasCustomPrompt="1"/>
          </p:nvPr>
        </p:nvSpPr>
        <p:spPr>
          <a:xfrm>
            <a:off x="792175" y="2992276"/>
            <a:ext cx="5964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26" name="Google Shape;226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3314700" y="2992276"/>
            <a:ext cx="5964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27" name="Google Shape;227;p13"/>
          <p:cNvSpPr txBox="1">
            <a:spLocks noGrp="1"/>
          </p:cNvSpPr>
          <p:nvPr>
            <p:ph type="subTitle" idx="16"/>
          </p:nvPr>
        </p:nvSpPr>
        <p:spPr>
          <a:xfrm>
            <a:off x="6428225" y="3380175"/>
            <a:ext cx="1923600" cy="10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3">
            <a:hlinkClick r:id="" action="ppaction://noaction"/>
          </p:cNvPr>
          <p:cNvSpPr txBox="1">
            <a:spLocks noGrp="1"/>
          </p:cNvSpPr>
          <p:nvPr>
            <p:ph type="subTitle" idx="17"/>
          </p:nvPr>
        </p:nvSpPr>
        <p:spPr>
          <a:xfrm>
            <a:off x="6428225" y="1434475"/>
            <a:ext cx="19236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229" name="Google Shape;229;p13">
            <a:hlinkClick r:id="" action="ppaction://noaction"/>
          </p:cNvPr>
          <p:cNvSpPr txBox="1">
            <a:spLocks noGrp="1"/>
          </p:cNvSpPr>
          <p:nvPr>
            <p:ph type="subTitle" idx="18"/>
          </p:nvPr>
        </p:nvSpPr>
        <p:spPr>
          <a:xfrm>
            <a:off x="6428225" y="2992287"/>
            <a:ext cx="19236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9"/>
          </p:nvPr>
        </p:nvSpPr>
        <p:spPr>
          <a:xfrm>
            <a:off x="6428225" y="1825209"/>
            <a:ext cx="1923600" cy="10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3">
            <a:hlinkClick r:id="" action="ppaction://noaction"/>
          </p:cNvPr>
          <p:cNvSpPr txBox="1">
            <a:spLocks noGrp="1"/>
          </p:cNvSpPr>
          <p:nvPr>
            <p:ph type="title" idx="20" hasCustomPrompt="1"/>
          </p:nvPr>
        </p:nvSpPr>
        <p:spPr>
          <a:xfrm>
            <a:off x="5837225" y="1434475"/>
            <a:ext cx="5964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32" name="Google Shape;232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5837225" y="2992276"/>
            <a:ext cx="5964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38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"/>
          <p:cNvSpPr/>
          <p:nvPr/>
        </p:nvSpPr>
        <p:spPr>
          <a:xfrm rot="-3798042">
            <a:off x="6317727" y="1597507"/>
            <a:ext cx="6147380" cy="3782036"/>
          </a:xfrm>
          <a:custGeom>
            <a:avLst/>
            <a:gdLst/>
            <a:ahLst/>
            <a:cxnLst/>
            <a:rect l="l" t="t" r="r" b="b"/>
            <a:pathLst>
              <a:path w="59643" h="36694" extrusionOk="0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5" name="Google Shape;235;p14"/>
          <p:cNvGrpSpPr/>
          <p:nvPr/>
        </p:nvGrpSpPr>
        <p:grpSpPr>
          <a:xfrm rot="10800000" flipH="1">
            <a:off x="5207341" y="-686580"/>
            <a:ext cx="1696762" cy="1688828"/>
            <a:chOff x="2414491" y="671177"/>
            <a:chExt cx="1830972" cy="1822411"/>
          </a:xfrm>
        </p:grpSpPr>
        <p:sp>
          <p:nvSpPr>
            <p:cNvPr id="236" name="Google Shape;236;p14"/>
            <p:cNvSpPr/>
            <p:nvPr/>
          </p:nvSpPr>
          <p:spPr>
            <a:xfrm>
              <a:off x="2414491" y="671177"/>
              <a:ext cx="1830972" cy="1822391"/>
            </a:xfrm>
            <a:custGeom>
              <a:avLst/>
              <a:gdLst/>
              <a:ahLst/>
              <a:cxnLst/>
              <a:rect l="l" t="t" r="r" b="b"/>
              <a:pathLst>
                <a:path w="45663" h="45449" extrusionOk="0">
                  <a:moveTo>
                    <a:pt x="10947" y="4979"/>
                  </a:moveTo>
                  <a:lnTo>
                    <a:pt x="15605" y="7656"/>
                  </a:lnTo>
                  <a:lnTo>
                    <a:pt x="15605" y="13062"/>
                  </a:lnTo>
                  <a:lnTo>
                    <a:pt x="10947" y="15766"/>
                  </a:lnTo>
                  <a:lnTo>
                    <a:pt x="6263" y="13062"/>
                  </a:lnTo>
                  <a:lnTo>
                    <a:pt x="6263" y="7656"/>
                  </a:lnTo>
                  <a:lnTo>
                    <a:pt x="10947" y="4979"/>
                  </a:lnTo>
                  <a:close/>
                  <a:moveTo>
                    <a:pt x="20449" y="4979"/>
                  </a:moveTo>
                  <a:lnTo>
                    <a:pt x="25133" y="7656"/>
                  </a:lnTo>
                  <a:lnTo>
                    <a:pt x="25133" y="13062"/>
                  </a:lnTo>
                  <a:lnTo>
                    <a:pt x="20449" y="15766"/>
                  </a:lnTo>
                  <a:lnTo>
                    <a:pt x="15792" y="13062"/>
                  </a:lnTo>
                  <a:lnTo>
                    <a:pt x="15792" y="7656"/>
                  </a:lnTo>
                  <a:lnTo>
                    <a:pt x="20449" y="4979"/>
                  </a:lnTo>
                  <a:close/>
                  <a:moveTo>
                    <a:pt x="29978" y="4979"/>
                  </a:moveTo>
                  <a:lnTo>
                    <a:pt x="34635" y="7656"/>
                  </a:lnTo>
                  <a:lnTo>
                    <a:pt x="34635" y="13062"/>
                  </a:lnTo>
                  <a:lnTo>
                    <a:pt x="29978" y="15766"/>
                  </a:lnTo>
                  <a:lnTo>
                    <a:pt x="25294" y="13062"/>
                  </a:lnTo>
                  <a:lnTo>
                    <a:pt x="25294" y="7656"/>
                  </a:lnTo>
                  <a:lnTo>
                    <a:pt x="29978" y="4979"/>
                  </a:lnTo>
                  <a:close/>
                  <a:moveTo>
                    <a:pt x="6183" y="13196"/>
                  </a:moveTo>
                  <a:lnTo>
                    <a:pt x="10867" y="15899"/>
                  </a:lnTo>
                  <a:lnTo>
                    <a:pt x="10867" y="21306"/>
                  </a:lnTo>
                  <a:lnTo>
                    <a:pt x="6183" y="23983"/>
                  </a:lnTo>
                  <a:lnTo>
                    <a:pt x="1526" y="21306"/>
                  </a:lnTo>
                  <a:lnTo>
                    <a:pt x="1526" y="15899"/>
                  </a:lnTo>
                  <a:lnTo>
                    <a:pt x="6183" y="13196"/>
                  </a:lnTo>
                  <a:close/>
                  <a:moveTo>
                    <a:pt x="15712" y="13196"/>
                  </a:moveTo>
                  <a:lnTo>
                    <a:pt x="20369" y="15899"/>
                  </a:lnTo>
                  <a:lnTo>
                    <a:pt x="20369" y="21306"/>
                  </a:lnTo>
                  <a:lnTo>
                    <a:pt x="15712" y="23983"/>
                  </a:lnTo>
                  <a:lnTo>
                    <a:pt x="11028" y="21306"/>
                  </a:lnTo>
                  <a:lnTo>
                    <a:pt x="11028" y="15899"/>
                  </a:lnTo>
                  <a:lnTo>
                    <a:pt x="15712" y="13196"/>
                  </a:lnTo>
                  <a:close/>
                  <a:moveTo>
                    <a:pt x="25213" y="13196"/>
                  </a:moveTo>
                  <a:lnTo>
                    <a:pt x="29871" y="15899"/>
                  </a:lnTo>
                  <a:lnTo>
                    <a:pt x="29871" y="21306"/>
                  </a:lnTo>
                  <a:lnTo>
                    <a:pt x="25213" y="23983"/>
                  </a:lnTo>
                  <a:lnTo>
                    <a:pt x="20529" y="21306"/>
                  </a:lnTo>
                  <a:lnTo>
                    <a:pt x="20529" y="15899"/>
                  </a:lnTo>
                  <a:lnTo>
                    <a:pt x="25213" y="13196"/>
                  </a:lnTo>
                  <a:close/>
                  <a:moveTo>
                    <a:pt x="34715" y="13196"/>
                  </a:moveTo>
                  <a:lnTo>
                    <a:pt x="39399" y="15899"/>
                  </a:lnTo>
                  <a:lnTo>
                    <a:pt x="39399" y="21306"/>
                  </a:lnTo>
                  <a:lnTo>
                    <a:pt x="34715" y="23983"/>
                  </a:lnTo>
                  <a:lnTo>
                    <a:pt x="30058" y="21306"/>
                  </a:lnTo>
                  <a:lnTo>
                    <a:pt x="30058" y="15899"/>
                  </a:lnTo>
                  <a:lnTo>
                    <a:pt x="34715" y="13196"/>
                  </a:lnTo>
                  <a:close/>
                  <a:moveTo>
                    <a:pt x="10947" y="21440"/>
                  </a:moveTo>
                  <a:lnTo>
                    <a:pt x="15605" y="24143"/>
                  </a:lnTo>
                  <a:lnTo>
                    <a:pt x="15605" y="29523"/>
                  </a:lnTo>
                  <a:lnTo>
                    <a:pt x="10947" y="32226"/>
                  </a:lnTo>
                  <a:lnTo>
                    <a:pt x="6263" y="29523"/>
                  </a:lnTo>
                  <a:lnTo>
                    <a:pt x="6263" y="24143"/>
                  </a:lnTo>
                  <a:lnTo>
                    <a:pt x="10947" y="21440"/>
                  </a:lnTo>
                  <a:close/>
                  <a:moveTo>
                    <a:pt x="20449" y="21440"/>
                  </a:moveTo>
                  <a:lnTo>
                    <a:pt x="25133" y="24143"/>
                  </a:lnTo>
                  <a:lnTo>
                    <a:pt x="25133" y="29523"/>
                  </a:lnTo>
                  <a:lnTo>
                    <a:pt x="20449" y="32226"/>
                  </a:lnTo>
                  <a:lnTo>
                    <a:pt x="15792" y="29523"/>
                  </a:lnTo>
                  <a:lnTo>
                    <a:pt x="15792" y="24143"/>
                  </a:lnTo>
                  <a:lnTo>
                    <a:pt x="20449" y="21440"/>
                  </a:lnTo>
                  <a:close/>
                  <a:moveTo>
                    <a:pt x="29978" y="21440"/>
                  </a:moveTo>
                  <a:lnTo>
                    <a:pt x="34635" y="24143"/>
                  </a:lnTo>
                  <a:lnTo>
                    <a:pt x="34635" y="29523"/>
                  </a:lnTo>
                  <a:lnTo>
                    <a:pt x="29978" y="32226"/>
                  </a:lnTo>
                  <a:lnTo>
                    <a:pt x="25294" y="29523"/>
                  </a:lnTo>
                  <a:lnTo>
                    <a:pt x="25294" y="24143"/>
                  </a:lnTo>
                  <a:lnTo>
                    <a:pt x="29978" y="21440"/>
                  </a:lnTo>
                  <a:close/>
                  <a:moveTo>
                    <a:pt x="39480" y="21440"/>
                  </a:moveTo>
                  <a:lnTo>
                    <a:pt x="44137" y="24143"/>
                  </a:lnTo>
                  <a:lnTo>
                    <a:pt x="44137" y="29523"/>
                  </a:lnTo>
                  <a:lnTo>
                    <a:pt x="39480" y="32226"/>
                  </a:lnTo>
                  <a:lnTo>
                    <a:pt x="34796" y="29523"/>
                  </a:lnTo>
                  <a:lnTo>
                    <a:pt x="34796" y="24143"/>
                  </a:lnTo>
                  <a:lnTo>
                    <a:pt x="39480" y="21440"/>
                  </a:lnTo>
                  <a:close/>
                  <a:moveTo>
                    <a:pt x="15712" y="29684"/>
                  </a:moveTo>
                  <a:lnTo>
                    <a:pt x="20369" y="32387"/>
                  </a:lnTo>
                  <a:lnTo>
                    <a:pt x="20369" y="37767"/>
                  </a:lnTo>
                  <a:lnTo>
                    <a:pt x="15712" y="40470"/>
                  </a:lnTo>
                  <a:lnTo>
                    <a:pt x="11028" y="37767"/>
                  </a:lnTo>
                  <a:lnTo>
                    <a:pt x="11028" y="32387"/>
                  </a:lnTo>
                  <a:lnTo>
                    <a:pt x="15712" y="29684"/>
                  </a:lnTo>
                  <a:close/>
                  <a:moveTo>
                    <a:pt x="25213" y="29684"/>
                  </a:moveTo>
                  <a:lnTo>
                    <a:pt x="29871" y="32387"/>
                  </a:lnTo>
                  <a:lnTo>
                    <a:pt x="29871" y="37767"/>
                  </a:lnTo>
                  <a:lnTo>
                    <a:pt x="25213" y="40470"/>
                  </a:lnTo>
                  <a:lnTo>
                    <a:pt x="20529" y="37767"/>
                  </a:lnTo>
                  <a:lnTo>
                    <a:pt x="20529" y="32387"/>
                  </a:lnTo>
                  <a:lnTo>
                    <a:pt x="25213" y="29684"/>
                  </a:lnTo>
                  <a:close/>
                  <a:moveTo>
                    <a:pt x="34715" y="29684"/>
                  </a:moveTo>
                  <a:lnTo>
                    <a:pt x="39399" y="32387"/>
                  </a:lnTo>
                  <a:lnTo>
                    <a:pt x="39399" y="37767"/>
                  </a:lnTo>
                  <a:lnTo>
                    <a:pt x="34715" y="40470"/>
                  </a:lnTo>
                  <a:lnTo>
                    <a:pt x="30058" y="37767"/>
                  </a:lnTo>
                  <a:lnTo>
                    <a:pt x="30058" y="32387"/>
                  </a:lnTo>
                  <a:lnTo>
                    <a:pt x="34715" y="29684"/>
                  </a:lnTo>
                  <a:close/>
                  <a:moveTo>
                    <a:pt x="20369" y="1"/>
                  </a:moveTo>
                  <a:lnTo>
                    <a:pt x="20369" y="4818"/>
                  </a:lnTo>
                  <a:lnTo>
                    <a:pt x="15712" y="7522"/>
                  </a:lnTo>
                  <a:lnTo>
                    <a:pt x="11028" y="4818"/>
                  </a:lnTo>
                  <a:lnTo>
                    <a:pt x="11028" y="3159"/>
                  </a:lnTo>
                  <a:cubicBezTo>
                    <a:pt x="10974" y="3186"/>
                    <a:pt x="10921" y="3239"/>
                    <a:pt x="10867" y="3266"/>
                  </a:cubicBezTo>
                  <a:lnTo>
                    <a:pt x="10867" y="4818"/>
                  </a:lnTo>
                  <a:lnTo>
                    <a:pt x="6183" y="7522"/>
                  </a:lnTo>
                  <a:lnTo>
                    <a:pt x="5915" y="7361"/>
                  </a:lnTo>
                  <a:cubicBezTo>
                    <a:pt x="5889" y="7415"/>
                    <a:pt x="5835" y="7442"/>
                    <a:pt x="5808" y="7495"/>
                  </a:cubicBezTo>
                  <a:lnTo>
                    <a:pt x="6103" y="7656"/>
                  </a:lnTo>
                  <a:lnTo>
                    <a:pt x="6103" y="13062"/>
                  </a:lnTo>
                  <a:lnTo>
                    <a:pt x="1419" y="15766"/>
                  </a:lnTo>
                  <a:lnTo>
                    <a:pt x="1124" y="15578"/>
                  </a:lnTo>
                  <a:cubicBezTo>
                    <a:pt x="1124" y="15632"/>
                    <a:pt x="1098" y="15685"/>
                    <a:pt x="1071" y="15739"/>
                  </a:cubicBezTo>
                  <a:lnTo>
                    <a:pt x="1338" y="15899"/>
                  </a:lnTo>
                  <a:lnTo>
                    <a:pt x="1338" y="21306"/>
                  </a:lnTo>
                  <a:lnTo>
                    <a:pt x="0" y="22082"/>
                  </a:lnTo>
                  <a:cubicBezTo>
                    <a:pt x="0" y="22136"/>
                    <a:pt x="0" y="22216"/>
                    <a:pt x="0" y="22270"/>
                  </a:cubicBezTo>
                  <a:lnTo>
                    <a:pt x="1419" y="21440"/>
                  </a:lnTo>
                  <a:lnTo>
                    <a:pt x="6103" y="24143"/>
                  </a:lnTo>
                  <a:lnTo>
                    <a:pt x="6103" y="29523"/>
                  </a:lnTo>
                  <a:lnTo>
                    <a:pt x="1927" y="31932"/>
                  </a:lnTo>
                  <a:cubicBezTo>
                    <a:pt x="1954" y="31986"/>
                    <a:pt x="1981" y="32039"/>
                    <a:pt x="2008" y="32093"/>
                  </a:cubicBezTo>
                  <a:lnTo>
                    <a:pt x="6183" y="29684"/>
                  </a:lnTo>
                  <a:lnTo>
                    <a:pt x="10867" y="32387"/>
                  </a:lnTo>
                  <a:lnTo>
                    <a:pt x="10867" y="37767"/>
                  </a:lnTo>
                  <a:lnTo>
                    <a:pt x="7548" y="39694"/>
                  </a:lnTo>
                  <a:cubicBezTo>
                    <a:pt x="7575" y="39721"/>
                    <a:pt x="7628" y="39774"/>
                    <a:pt x="7682" y="39801"/>
                  </a:cubicBezTo>
                  <a:lnTo>
                    <a:pt x="10947" y="37928"/>
                  </a:lnTo>
                  <a:lnTo>
                    <a:pt x="15605" y="40631"/>
                  </a:lnTo>
                  <a:lnTo>
                    <a:pt x="15605" y="44405"/>
                  </a:lnTo>
                  <a:cubicBezTo>
                    <a:pt x="15658" y="44405"/>
                    <a:pt x="15738" y="44432"/>
                    <a:pt x="15792" y="44458"/>
                  </a:cubicBezTo>
                  <a:lnTo>
                    <a:pt x="15792" y="40631"/>
                  </a:lnTo>
                  <a:lnTo>
                    <a:pt x="20449" y="37928"/>
                  </a:lnTo>
                  <a:lnTo>
                    <a:pt x="25133" y="40631"/>
                  </a:lnTo>
                  <a:lnTo>
                    <a:pt x="25133" y="45449"/>
                  </a:lnTo>
                  <a:cubicBezTo>
                    <a:pt x="25187" y="45449"/>
                    <a:pt x="25240" y="45449"/>
                    <a:pt x="25294" y="45422"/>
                  </a:cubicBezTo>
                  <a:lnTo>
                    <a:pt x="25294" y="40631"/>
                  </a:lnTo>
                  <a:lnTo>
                    <a:pt x="29978" y="37928"/>
                  </a:lnTo>
                  <a:lnTo>
                    <a:pt x="34635" y="40631"/>
                  </a:lnTo>
                  <a:lnTo>
                    <a:pt x="34635" y="42290"/>
                  </a:lnTo>
                  <a:cubicBezTo>
                    <a:pt x="34688" y="42237"/>
                    <a:pt x="34742" y="42210"/>
                    <a:pt x="34796" y="42183"/>
                  </a:cubicBezTo>
                  <a:lnTo>
                    <a:pt x="34796" y="40631"/>
                  </a:lnTo>
                  <a:lnTo>
                    <a:pt x="39480" y="37928"/>
                  </a:lnTo>
                  <a:lnTo>
                    <a:pt x="39747" y="38088"/>
                  </a:lnTo>
                  <a:cubicBezTo>
                    <a:pt x="39774" y="38035"/>
                    <a:pt x="39827" y="37981"/>
                    <a:pt x="39854" y="37954"/>
                  </a:cubicBezTo>
                  <a:lnTo>
                    <a:pt x="39560" y="37767"/>
                  </a:lnTo>
                  <a:lnTo>
                    <a:pt x="39560" y="32387"/>
                  </a:lnTo>
                  <a:lnTo>
                    <a:pt x="44244" y="29684"/>
                  </a:lnTo>
                  <a:lnTo>
                    <a:pt x="44538" y="29871"/>
                  </a:lnTo>
                  <a:cubicBezTo>
                    <a:pt x="44565" y="29791"/>
                    <a:pt x="44565" y="29737"/>
                    <a:pt x="44592" y="29684"/>
                  </a:cubicBezTo>
                  <a:lnTo>
                    <a:pt x="44324" y="29523"/>
                  </a:lnTo>
                  <a:lnTo>
                    <a:pt x="44324" y="24143"/>
                  </a:lnTo>
                  <a:lnTo>
                    <a:pt x="45662" y="23367"/>
                  </a:lnTo>
                  <a:cubicBezTo>
                    <a:pt x="45662" y="23314"/>
                    <a:pt x="45662" y="23233"/>
                    <a:pt x="45662" y="23153"/>
                  </a:cubicBezTo>
                  <a:lnTo>
                    <a:pt x="44244" y="23983"/>
                  </a:lnTo>
                  <a:lnTo>
                    <a:pt x="39560" y="21306"/>
                  </a:lnTo>
                  <a:lnTo>
                    <a:pt x="39560" y="15899"/>
                  </a:lnTo>
                  <a:lnTo>
                    <a:pt x="43735" y="13491"/>
                  </a:lnTo>
                  <a:cubicBezTo>
                    <a:pt x="43709" y="13437"/>
                    <a:pt x="43682" y="13383"/>
                    <a:pt x="43655" y="13330"/>
                  </a:cubicBezTo>
                  <a:lnTo>
                    <a:pt x="39480" y="15766"/>
                  </a:lnTo>
                  <a:lnTo>
                    <a:pt x="34796" y="13062"/>
                  </a:lnTo>
                  <a:lnTo>
                    <a:pt x="34796" y="7656"/>
                  </a:lnTo>
                  <a:lnTo>
                    <a:pt x="38114" y="5755"/>
                  </a:lnTo>
                  <a:cubicBezTo>
                    <a:pt x="38088" y="5702"/>
                    <a:pt x="38034" y="5675"/>
                    <a:pt x="37981" y="5621"/>
                  </a:cubicBezTo>
                  <a:lnTo>
                    <a:pt x="34715" y="7522"/>
                  </a:lnTo>
                  <a:lnTo>
                    <a:pt x="30058" y="4818"/>
                  </a:lnTo>
                  <a:lnTo>
                    <a:pt x="30058" y="1045"/>
                  </a:lnTo>
                  <a:cubicBezTo>
                    <a:pt x="30004" y="1018"/>
                    <a:pt x="29951" y="1018"/>
                    <a:pt x="29871" y="991"/>
                  </a:cubicBezTo>
                  <a:lnTo>
                    <a:pt x="29871" y="4818"/>
                  </a:lnTo>
                  <a:lnTo>
                    <a:pt x="25213" y="7522"/>
                  </a:lnTo>
                  <a:lnTo>
                    <a:pt x="20529" y="4818"/>
                  </a:lnTo>
                  <a:lnTo>
                    <a:pt x="205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2796545" y="833253"/>
              <a:ext cx="9704" cy="7538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61" y="0"/>
                  </a:moveTo>
                  <a:cubicBezTo>
                    <a:pt x="108" y="27"/>
                    <a:pt x="54" y="81"/>
                    <a:pt x="1" y="107"/>
                  </a:cubicBezTo>
                  <a:lnTo>
                    <a:pt x="161" y="188"/>
                  </a:lnTo>
                  <a:lnTo>
                    <a:pt x="242" y="54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899597" y="677633"/>
              <a:ext cx="287659" cy="242590"/>
            </a:xfrm>
            <a:custGeom>
              <a:avLst/>
              <a:gdLst/>
              <a:ahLst/>
              <a:cxnLst/>
              <a:rect l="l" t="t" r="r" b="b"/>
              <a:pathLst>
                <a:path w="7174" h="6050" extrusionOk="0">
                  <a:moveTo>
                    <a:pt x="7173" y="0"/>
                  </a:moveTo>
                  <a:lnTo>
                    <a:pt x="7173" y="0"/>
                  </a:lnTo>
                  <a:cubicBezTo>
                    <a:pt x="7013" y="27"/>
                    <a:pt x="6852" y="54"/>
                    <a:pt x="6692" y="81"/>
                  </a:cubicBezTo>
                  <a:lnTo>
                    <a:pt x="3667" y="1794"/>
                  </a:lnTo>
                  <a:lnTo>
                    <a:pt x="3667" y="830"/>
                  </a:lnTo>
                  <a:cubicBezTo>
                    <a:pt x="3614" y="857"/>
                    <a:pt x="3560" y="857"/>
                    <a:pt x="3507" y="884"/>
                  </a:cubicBezTo>
                  <a:lnTo>
                    <a:pt x="3507" y="1794"/>
                  </a:lnTo>
                  <a:lnTo>
                    <a:pt x="2516" y="1231"/>
                  </a:lnTo>
                  <a:cubicBezTo>
                    <a:pt x="2463" y="1258"/>
                    <a:pt x="2382" y="1285"/>
                    <a:pt x="2329" y="1312"/>
                  </a:cubicBezTo>
                  <a:lnTo>
                    <a:pt x="3426" y="1954"/>
                  </a:lnTo>
                  <a:lnTo>
                    <a:pt x="0" y="3935"/>
                  </a:lnTo>
                  <a:lnTo>
                    <a:pt x="81" y="4069"/>
                  </a:lnTo>
                  <a:lnTo>
                    <a:pt x="3507" y="2115"/>
                  </a:lnTo>
                  <a:lnTo>
                    <a:pt x="3507" y="6049"/>
                  </a:lnTo>
                  <a:lnTo>
                    <a:pt x="3667" y="6049"/>
                  </a:lnTo>
                  <a:lnTo>
                    <a:pt x="3667" y="2115"/>
                  </a:lnTo>
                  <a:lnTo>
                    <a:pt x="7093" y="4069"/>
                  </a:lnTo>
                  <a:lnTo>
                    <a:pt x="7173" y="3935"/>
                  </a:lnTo>
                  <a:lnTo>
                    <a:pt x="3774" y="1954"/>
                  </a:lnTo>
                  <a:lnTo>
                    <a:pt x="71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3280608" y="671177"/>
              <a:ext cx="288742" cy="249046"/>
            </a:xfrm>
            <a:custGeom>
              <a:avLst/>
              <a:gdLst/>
              <a:ahLst/>
              <a:cxnLst/>
              <a:rect l="l" t="t" r="r" b="b"/>
              <a:pathLst>
                <a:path w="7201" h="6211" extrusionOk="0">
                  <a:moveTo>
                    <a:pt x="107" y="1"/>
                  </a:moveTo>
                  <a:lnTo>
                    <a:pt x="0" y="134"/>
                  </a:lnTo>
                  <a:lnTo>
                    <a:pt x="3426" y="2115"/>
                  </a:lnTo>
                  <a:lnTo>
                    <a:pt x="0" y="4096"/>
                  </a:lnTo>
                  <a:lnTo>
                    <a:pt x="107" y="4230"/>
                  </a:lnTo>
                  <a:lnTo>
                    <a:pt x="3506" y="2276"/>
                  </a:lnTo>
                  <a:lnTo>
                    <a:pt x="3506" y="6210"/>
                  </a:lnTo>
                  <a:lnTo>
                    <a:pt x="3694" y="6210"/>
                  </a:lnTo>
                  <a:lnTo>
                    <a:pt x="3694" y="2276"/>
                  </a:lnTo>
                  <a:lnTo>
                    <a:pt x="7093" y="4230"/>
                  </a:lnTo>
                  <a:lnTo>
                    <a:pt x="7200" y="4096"/>
                  </a:lnTo>
                  <a:lnTo>
                    <a:pt x="3774" y="2115"/>
                  </a:lnTo>
                  <a:lnTo>
                    <a:pt x="6558" y="509"/>
                  </a:lnTo>
                  <a:cubicBezTo>
                    <a:pt x="6477" y="482"/>
                    <a:pt x="6397" y="456"/>
                    <a:pt x="6317" y="456"/>
                  </a:cubicBezTo>
                  <a:lnTo>
                    <a:pt x="3694" y="1955"/>
                  </a:lnTo>
                  <a:lnTo>
                    <a:pt x="3694" y="1"/>
                  </a:lnTo>
                  <a:lnTo>
                    <a:pt x="3506" y="1"/>
                  </a:lnTo>
                  <a:lnTo>
                    <a:pt x="3506" y="1955"/>
                  </a:lnTo>
                  <a:lnTo>
                    <a:pt x="1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3662662" y="776354"/>
              <a:ext cx="109506" cy="64437"/>
            </a:xfrm>
            <a:custGeom>
              <a:avLst/>
              <a:gdLst/>
              <a:ahLst/>
              <a:cxnLst/>
              <a:rect l="l" t="t" r="r" b="b"/>
              <a:pathLst>
                <a:path w="2731" h="1607" extrusionOk="0">
                  <a:moveTo>
                    <a:pt x="2543" y="1"/>
                  </a:moveTo>
                  <a:lnTo>
                    <a:pt x="1" y="1473"/>
                  </a:lnTo>
                  <a:lnTo>
                    <a:pt x="81" y="1607"/>
                  </a:lnTo>
                  <a:lnTo>
                    <a:pt x="2731" y="81"/>
                  </a:lnTo>
                  <a:cubicBezTo>
                    <a:pt x="2677" y="54"/>
                    <a:pt x="2597" y="27"/>
                    <a:pt x="2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3803246" y="797847"/>
              <a:ext cx="6496" cy="122378"/>
            </a:xfrm>
            <a:custGeom>
              <a:avLst/>
              <a:gdLst/>
              <a:ahLst/>
              <a:cxnLst/>
              <a:rect l="l" t="t" r="r" b="b"/>
              <a:pathLst>
                <a:path w="162" h="3052" extrusionOk="0">
                  <a:moveTo>
                    <a:pt x="1" y="0"/>
                  </a:moveTo>
                  <a:lnTo>
                    <a:pt x="1" y="3051"/>
                  </a:lnTo>
                  <a:lnTo>
                    <a:pt x="162" y="3051"/>
                  </a:lnTo>
                  <a:lnTo>
                    <a:pt x="162" y="107"/>
                  </a:lnTo>
                  <a:cubicBezTo>
                    <a:pt x="108" y="54"/>
                    <a:pt x="54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5641" y="1246463"/>
              <a:ext cx="2205" cy="4331"/>
            </a:xfrm>
            <a:custGeom>
              <a:avLst/>
              <a:gdLst/>
              <a:ahLst/>
              <a:cxnLst/>
              <a:rect l="l" t="t" r="r" b="b"/>
              <a:pathLst>
                <a:path w="55" h="108" extrusionOk="0">
                  <a:moveTo>
                    <a:pt x="54" y="0"/>
                  </a:moveTo>
                  <a:cubicBezTo>
                    <a:pt x="28" y="27"/>
                    <a:pt x="28" y="54"/>
                    <a:pt x="1" y="107"/>
                  </a:cubicBezTo>
                  <a:lnTo>
                    <a:pt x="54" y="107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2616265" y="1006036"/>
              <a:ext cx="2165" cy="2205"/>
            </a:xfrm>
            <a:custGeom>
              <a:avLst/>
              <a:gdLst/>
              <a:ahLst/>
              <a:cxnLst/>
              <a:rect l="l" t="t" r="r" b="b"/>
              <a:pathLst>
                <a:path w="54" h="55" extrusionOk="0">
                  <a:moveTo>
                    <a:pt x="54" y="1"/>
                  </a:moveTo>
                  <a:cubicBezTo>
                    <a:pt x="27" y="27"/>
                    <a:pt x="27" y="27"/>
                    <a:pt x="0" y="54"/>
                  </a:cubicBezTo>
                  <a:lnTo>
                    <a:pt x="54" y="27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535748" y="1119794"/>
              <a:ext cx="82681" cy="51565"/>
            </a:xfrm>
            <a:custGeom>
              <a:avLst/>
              <a:gdLst/>
              <a:ahLst/>
              <a:cxnLst/>
              <a:rect l="l" t="t" r="r" b="b"/>
              <a:pathLst>
                <a:path w="2062" h="1286" extrusionOk="0">
                  <a:moveTo>
                    <a:pt x="81" y="1"/>
                  </a:moveTo>
                  <a:cubicBezTo>
                    <a:pt x="54" y="54"/>
                    <a:pt x="27" y="108"/>
                    <a:pt x="1" y="135"/>
                  </a:cubicBezTo>
                  <a:lnTo>
                    <a:pt x="1981" y="1285"/>
                  </a:lnTo>
                  <a:lnTo>
                    <a:pt x="2062" y="1125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711778" y="921268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217"/>
                  </a:lnTo>
                  <a:lnTo>
                    <a:pt x="3667" y="8217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3092789" y="92126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80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0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41"/>
                  </a:lnTo>
                  <a:lnTo>
                    <a:pt x="7093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3474843" y="92126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480" y="3961"/>
                  </a:lnTo>
                  <a:lnTo>
                    <a:pt x="81" y="1981"/>
                  </a:lnTo>
                  <a:lnTo>
                    <a:pt x="1" y="2141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36"/>
                  </a:lnTo>
                  <a:lnTo>
                    <a:pt x="3480" y="4256"/>
                  </a:lnTo>
                  <a:lnTo>
                    <a:pt x="3480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3855854" y="953467"/>
              <a:ext cx="287659" cy="296240"/>
            </a:xfrm>
            <a:custGeom>
              <a:avLst/>
              <a:gdLst/>
              <a:ahLst/>
              <a:cxnLst/>
              <a:rect l="l" t="t" r="r" b="b"/>
              <a:pathLst>
                <a:path w="7174" h="7388" extrusionOk="0">
                  <a:moveTo>
                    <a:pt x="3507" y="0"/>
                  </a:moveTo>
                  <a:lnTo>
                    <a:pt x="3507" y="3158"/>
                  </a:lnTo>
                  <a:lnTo>
                    <a:pt x="81" y="1178"/>
                  </a:lnTo>
                  <a:lnTo>
                    <a:pt x="0" y="1312"/>
                  </a:lnTo>
                  <a:lnTo>
                    <a:pt x="3426" y="3292"/>
                  </a:lnTo>
                  <a:lnTo>
                    <a:pt x="0" y="5273"/>
                  </a:lnTo>
                  <a:lnTo>
                    <a:pt x="81" y="5433"/>
                  </a:lnTo>
                  <a:lnTo>
                    <a:pt x="3507" y="3453"/>
                  </a:lnTo>
                  <a:lnTo>
                    <a:pt x="3507" y="7387"/>
                  </a:lnTo>
                  <a:lnTo>
                    <a:pt x="3667" y="7387"/>
                  </a:lnTo>
                  <a:lnTo>
                    <a:pt x="3667" y="3453"/>
                  </a:lnTo>
                  <a:lnTo>
                    <a:pt x="7093" y="5407"/>
                  </a:lnTo>
                  <a:lnTo>
                    <a:pt x="7174" y="5273"/>
                  </a:lnTo>
                  <a:lnTo>
                    <a:pt x="3748" y="3292"/>
                  </a:lnTo>
                  <a:lnTo>
                    <a:pt x="5434" y="2329"/>
                  </a:lnTo>
                  <a:cubicBezTo>
                    <a:pt x="5380" y="2302"/>
                    <a:pt x="5354" y="2248"/>
                    <a:pt x="5327" y="2195"/>
                  </a:cubicBezTo>
                  <a:lnTo>
                    <a:pt x="3667" y="3158"/>
                  </a:lnTo>
                  <a:lnTo>
                    <a:pt x="3667" y="187"/>
                  </a:lnTo>
                  <a:cubicBezTo>
                    <a:pt x="3614" y="134"/>
                    <a:pt x="3560" y="80"/>
                    <a:pt x="3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2417699" y="1498640"/>
              <a:ext cx="7538" cy="9704"/>
            </a:xfrm>
            <a:custGeom>
              <a:avLst/>
              <a:gdLst/>
              <a:ahLst/>
              <a:cxnLst/>
              <a:rect l="l" t="t" r="r" b="b"/>
              <a:pathLst>
                <a:path w="188" h="242" extrusionOk="0">
                  <a:moveTo>
                    <a:pt x="1" y="1"/>
                  </a:moveTo>
                  <a:cubicBezTo>
                    <a:pt x="1" y="54"/>
                    <a:pt x="1" y="135"/>
                    <a:pt x="1" y="188"/>
                  </a:cubicBezTo>
                  <a:lnTo>
                    <a:pt x="108" y="242"/>
                  </a:lnTo>
                  <a:lnTo>
                    <a:pt x="188" y="1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518586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899597" y="1259335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35"/>
                  </a:lnTo>
                  <a:lnTo>
                    <a:pt x="81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81" y="6210"/>
                  </a:lnTo>
                  <a:lnTo>
                    <a:pt x="3507" y="4229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29"/>
                  </a:lnTo>
                  <a:lnTo>
                    <a:pt x="7093" y="6210"/>
                  </a:lnTo>
                  <a:lnTo>
                    <a:pt x="7173" y="6049"/>
                  </a:lnTo>
                  <a:lnTo>
                    <a:pt x="3774" y="4095"/>
                  </a:lnTo>
                  <a:lnTo>
                    <a:pt x="7173" y="2115"/>
                  </a:lnTo>
                  <a:lnTo>
                    <a:pt x="7093" y="1954"/>
                  </a:lnTo>
                  <a:lnTo>
                    <a:pt x="3667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3280608" y="1259335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35"/>
                  </a:lnTo>
                  <a:lnTo>
                    <a:pt x="107" y="1954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49"/>
                  </a:lnTo>
                  <a:lnTo>
                    <a:pt x="107" y="6210"/>
                  </a:lnTo>
                  <a:lnTo>
                    <a:pt x="3506" y="4229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29"/>
                  </a:lnTo>
                  <a:lnTo>
                    <a:pt x="7093" y="6210"/>
                  </a:lnTo>
                  <a:lnTo>
                    <a:pt x="7200" y="6049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54"/>
                  </a:lnTo>
                  <a:lnTo>
                    <a:pt x="3694" y="3935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3662662" y="1258252"/>
              <a:ext cx="287659" cy="329521"/>
            </a:xfrm>
            <a:custGeom>
              <a:avLst/>
              <a:gdLst/>
              <a:ahLst/>
              <a:cxnLst/>
              <a:rect l="l" t="t" r="r" b="b"/>
              <a:pathLst>
                <a:path w="7174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122"/>
                  </a:lnTo>
                  <a:lnTo>
                    <a:pt x="1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8" y="8218"/>
                  </a:lnTo>
                  <a:lnTo>
                    <a:pt x="3668" y="4256"/>
                  </a:lnTo>
                  <a:lnTo>
                    <a:pt x="7094" y="6237"/>
                  </a:lnTo>
                  <a:lnTo>
                    <a:pt x="7174" y="6076"/>
                  </a:lnTo>
                  <a:lnTo>
                    <a:pt x="3748" y="4122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4043673" y="1258252"/>
              <a:ext cx="193230" cy="329521"/>
            </a:xfrm>
            <a:custGeom>
              <a:avLst/>
              <a:gdLst/>
              <a:ahLst/>
              <a:cxnLst/>
              <a:rect l="l" t="t" r="r" b="b"/>
              <a:pathLst>
                <a:path w="4819" h="8218" extrusionOk="0">
                  <a:moveTo>
                    <a:pt x="3507" y="0"/>
                  </a:moveTo>
                  <a:lnTo>
                    <a:pt x="3507" y="3962"/>
                  </a:lnTo>
                  <a:lnTo>
                    <a:pt x="81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37"/>
                  </a:lnTo>
                  <a:lnTo>
                    <a:pt x="3507" y="4256"/>
                  </a:lnTo>
                  <a:lnTo>
                    <a:pt x="3507" y="8218"/>
                  </a:lnTo>
                  <a:lnTo>
                    <a:pt x="3667" y="8218"/>
                  </a:lnTo>
                  <a:lnTo>
                    <a:pt x="3667" y="4256"/>
                  </a:lnTo>
                  <a:lnTo>
                    <a:pt x="4818" y="4925"/>
                  </a:lnTo>
                  <a:cubicBezTo>
                    <a:pt x="4818" y="4845"/>
                    <a:pt x="4818" y="4765"/>
                    <a:pt x="4792" y="4711"/>
                  </a:cubicBezTo>
                  <a:lnTo>
                    <a:pt x="3774" y="4096"/>
                  </a:lnTo>
                  <a:lnTo>
                    <a:pt x="4604" y="3614"/>
                  </a:lnTo>
                  <a:cubicBezTo>
                    <a:pt x="4604" y="3560"/>
                    <a:pt x="4577" y="3507"/>
                    <a:pt x="4577" y="3453"/>
                  </a:cubicBezTo>
                  <a:lnTo>
                    <a:pt x="3667" y="3962"/>
                  </a:lnTo>
                  <a:lnTo>
                    <a:pt x="3667" y="295"/>
                  </a:lnTo>
                  <a:cubicBezTo>
                    <a:pt x="3641" y="188"/>
                    <a:pt x="3614" y="108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2423072" y="1578074"/>
              <a:ext cx="195355" cy="328439"/>
            </a:xfrm>
            <a:custGeom>
              <a:avLst/>
              <a:gdLst/>
              <a:ahLst/>
              <a:cxnLst/>
              <a:rect l="l" t="t" r="r" b="b"/>
              <a:pathLst>
                <a:path w="4872" h="8191" extrusionOk="0">
                  <a:moveTo>
                    <a:pt x="1205" y="1"/>
                  </a:moveTo>
                  <a:lnTo>
                    <a:pt x="1205" y="3935"/>
                  </a:lnTo>
                  <a:lnTo>
                    <a:pt x="0" y="3266"/>
                  </a:lnTo>
                  <a:lnTo>
                    <a:pt x="0" y="3266"/>
                  </a:lnTo>
                  <a:cubicBezTo>
                    <a:pt x="0" y="3320"/>
                    <a:pt x="27" y="3400"/>
                    <a:pt x="27" y="3480"/>
                  </a:cubicBezTo>
                  <a:lnTo>
                    <a:pt x="1098" y="4096"/>
                  </a:lnTo>
                  <a:lnTo>
                    <a:pt x="214" y="4604"/>
                  </a:lnTo>
                  <a:cubicBezTo>
                    <a:pt x="241" y="4658"/>
                    <a:pt x="241" y="4738"/>
                    <a:pt x="268" y="4792"/>
                  </a:cubicBezTo>
                  <a:lnTo>
                    <a:pt x="1205" y="4256"/>
                  </a:lnTo>
                  <a:lnTo>
                    <a:pt x="1205" y="8030"/>
                  </a:lnTo>
                  <a:cubicBezTo>
                    <a:pt x="1205" y="8084"/>
                    <a:pt x="1232" y="8137"/>
                    <a:pt x="1258" y="8191"/>
                  </a:cubicBezTo>
                  <a:lnTo>
                    <a:pt x="1365" y="8191"/>
                  </a:lnTo>
                  <a:lnTo>
                    <a:pt x="1365" y="4256"/>
                  </a:lnTo>
                  <a:lnTo>
                    <a:pt x="4791" y="6210"/>
                  </a:lnTo>
                  <a:lnTo>
                    <a:pt x="4872" y="6076"/>
                  </a:lnTo>
                  <a:lnTo>
                    <a:pt x="1446" y="4096"/>
                  </a:lnTo>
                  <a:lnTo>
                    <a:pt x="4872" y="2115"/>
                  </a:lnTo>
                  <a:lnTo>
                    <a:pt x="4791" y="1981"/>
                  </a:lnTo>
                  <a:lnTo>
                    <a:pt x="1365" y="3935"/>
                  </a:lnTo>
                  <a:lnTo>
                    <a:pt x="13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711778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56"/>
                  </a:lnTo>
                  <a:lnTo>
                    <a:pt x="7093" y="6210"/>
                  </a:lnTo>
                  <a:lnTo>
                    <a:pt x="7173" y="6076"/>
                  </a:lnTo>
                  <a:lnTo>
                    <a:pt x="3774" y="4096"/>
                  </a:lnTo>
                  <a:lnTo>
                    <a:pt x="7173" y="2115"/>
                  </a:lnTo>
                  <a:lnTo>
                    <a:pt x="7093" y="1981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3092789" y="1578074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1"/>
                  </a:moveTo>
                  <a:lnTo>
                    <a:pt x="3506" y="3935"/>
                  </a:lnTo>
                  <a:lnTo>
                    <a:pt x="80" y="1981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76"/>
                  </a:lnTo>
                  <a:lnTo>
                    <a:pt x="80" y="6210"/>
                  </a:lnTo>
                  <a:lnTo>
                    <a:pt x="3506" y="4230"/>
                  </a:lnTo>
                  <a:lnTo>
                    <a:pt x="3506" y="8191"/>
                  </a:lnTo>
                  <a:lnTo>
                    <a:pt x="3694" y="8191"/>
                  </a:lnTo>
                  <a:lnTo>
                    <a:pt x="3694" y="4230"/>
                  </a:lnTo>
                  <a:lnTo>
                    <a:pt x="7093" y="6210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15"/>
                  </a:lnTo>
                  <a:lnTo>
                    <a:pt x="7093" y="1981"/>
                  </a:lnTo>
                  <a:lnTo>
                    <a:pt x="3694" y="3935"/>
                  </a:lnTo>
                  <a:lnTo>
                    <a:pt x="36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3474843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1" y="2115"/>
                  </a:lnTo>
                  <a:lnTo>
                    <a:pt x="3400" y="4096"/>
                  </a:lnTo>
                  <a:lnTo>
                    <a:pt x="1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480" y="8191"/>
                  </a:lnTo>
                  <a:lnTo>
                    <a:pt x="3668" y="8191"/>
                  </a:lnTo>
                  <a:lnTo>
                    <a:pt x="3668" y="4230"/>
                  </a:lnTo>
                  <a:lnTo>
                    <a:pt x="7094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4" y="1955"/>
                  </a:lnTo>
                  <a:lnTo>
                    <a:pt x="3668" y="3935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3855854" y="1578074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1"/>
                  </a:moveTo>
                  <a:lnTo>
                    <a:pt x="3507" y="3935"/>
                  </a:lnTo>
                  <a:lnTo>
                    <a:pt x="81" y="1955"/>
                  </a:lnTo>
                  <a:lnTo>
                    <a:pt x="0" y="2115"/>
                  </a:lnTo>
                  <a:lnTo>
                    <a:pt x="3426" y="4096"/>
                  </a:lnTo>
                  <a:lnTo>
                    <a:pt x="0" y="6050"/>
                  </a:lnTo>
                  <a:lnTo>
                    <a:pt x="81" y="6210"/>
                  </a:lnTo>
                  <a:lnTo>
                    <a:pt x="3507" y="4230"/>
                  </a:lnTo>
                  <a:lnTo>
                    <a:pt x="3507" y="8191"/>
                  </a:lnTo>
                  <a:lnTo>
                    <a:pt x="3667" y="8191"/>
                  </a:lnTo>
                  <a:lnTo>
                    <a:pt x="3667" y="4230"/>
                  </a:lnTo>
                  <a:lnTo>
                    <a:pt x="7093" y="6210"/>
                  </a:lnTo>
                  <a:lnTo>
                    <a:pt x="7174" y="6050"/>
                  </a:lnTo>
                  <a:lnTo>
                    <a:pt x="3748" y="4096"/>
                  </a:lnTo>
                  <a:lnTo>
                    <a:pt x="7174" y="2115"/>
                  </a:lnTo>
                  <a:lnTo>
                    <a:pt x="7093" y="1955"/>
                  </a:lnTo>
                  <a:lnTo>
                    <a:pt x="3667" y="3935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518586" y="1919388"/>
              <a:ext cx="287659" cy="293033"/>
            </a:xfrm>
            <a:custGeom>
              <a:avLst/>
              <a:gdLst/>
              <a:ahLst/>
              <a:cxnLst/>
              <a:rect l="l" t="t" r="r" b="b"/>
              <a:pathLst>
                <a:path w="7174" h="7308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1767" y="5059"/>
                  </a:lnTo>
                  <a:cubicBezTo>
                    <a:pt x="1821" y="5086"/>
                    <a:pt x="1847" y="5139"/>
                    <a:pt x="1874" y="5193"/>
                  </a:cubicBezTo>
                  <a:lnTo>
                    <a:pt x="3507" y="4256"/>
                  </a:lnTo>
                  <a:lnTo>
                    <a:pt x="3507" y="7120"/>
                  </a:lnTo>
                  <a:cubicBezTo>
                    <a:pt x="3560" y="7200"/>
                    <a:pt x="3614" y="7254"/>
                    <a:pt x="3667" y="7307"/>
                  </a:cubicBezTo>
                  <a:lnTo>
                    <a:pt x="3667" y="4256"/>
                  </a:lnTo>
                  <a:lnTo>
                    <a:pt x="7093" y="6236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899597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0" y="2141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81" y="6236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7" y="8190"/>
                  </a:lnTo>
                  <a:lnTo>
                    <a:pt x="3667" y="4256"/>
                  </a:lnTo>
                  <a:lnTo>
                    <a:pt x="7093" y="6236"/>
                  </a:lnTo>
                  <a:lnTo>
                    <a:pt x="7173" y="6076"/>
                  </a:lnTo>
                  <a:lnTo>
                    <a:pt x="3774" y="4095"/>
                  </a:lnTo>
                  <a:lnTo>
                    <a:pt x="7173" y="2141"/>
                  </a:lnTo>
                  <a:lnTo>
                    <a:pt x="7093" y="1981"/>
                  </a:lnTo>
                  <a:lnTo>
                    <a:pt x="3667" y="3961"/>
                  </a:lnTo>
                  <a:lnTo>
                    <a:pt x="3667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3280608" y="1919388"/>
              <a:ext cx="288742" cy="328439"/>
            </a:xfrm>
            <a:custGeom>
              <a:avLst/>
              <a:gdLst/>
              <a:ahLst/>
              <a:cxnLst/>
              <a:rect l="l" t="t" r="r" b="b"/>
              <a:pathLst>
                <a:path w="7201" h="8191" extrusionOk="0">
                  <a:moveTo>
                    <a:pt x="3506" y="0"/>
                  </a:moveTo>
                  <a:lnTo>
                    <a:pt x="3506" y="3961"/>
                  </a:lnTo>
                  <a:lnTo>
                    <a:pt x="107" y="1981"/>
                  </a:lnTo>
                  <a:lnTo>
                    <a:pt x="0" y="2115"/>
                  </a:lnTo>
                  <a:lnTo>
                    <a:pt x="3426" y="4095"/>
                  </a:lnTo>
                  <a:lnTo>
                    <a:pt x="0" y="6076"/>
                  </a:lnTo>
                  <a:lnTo>
                    <a:pt x="107" y="6236"/>
                  </a:lnTo>
                  <a:lnTo>
                    <a:pt x="3506" y="4256"/>
                  </a:lnTo>
                  <a:lnTo>
                    <a:pt x="3506" y="8190"/>
                  </a:lnTo>
                  <a:lnTo>
                    <a:pt x="3694" y="8190"/>
                  </a:lnTo>
                  <a:lnTo>
                    <a:pt x="3694" y="4256"/>
                  </a:lnTo>
                  <a:lnTo>
                    <a:pt x="7093" y="6236"/>
                  </a:lnTo>
                  <a:lnTo>
                    <a:pt x="7200" y="6076"/>
                  </a:lnTo>
                  <a:lnTo>
                    <a:pt x="3774" y="4095"/>
                  </a:lnTo>
                  <a:lnTo>
                    <a:pt x="7200" y="2115"/>
                  </a:lnTo>
                  <a:lnTo>
                    <a:pt x="7120" y="1981"/>
                  </a:lnTo>
                  <a:lnTo>
                    <a:pt x="3694" y="3961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3662662" y="1919388"/>
              <a:ext cx="287659" cy="328439"/>
            </a:xfrm>
            <a:custGeom>
              <a:avLst/>
              <a:gdLst/>
              <a:ahLst/>
              <a:cxnLst/>
              <a:rect l="l" t="t" r="r" b="b"/>
              <a:pathLst>
                <a:path w="7174" h="8191" extrusionOk="0">
                  <a:moveTo>
                    <a:pt x="3507" y="0"/>
                  </a:moveTo>
                  <a:lnTo>
                    <a:pt x="3507" y="3961"/>
                  </a:lnTo>
                  <a:lnTo>
                    <a:pt x="81" y="1981"/>
                  </a:lnTo>
                  <a:lnTo>
                    <a:pt x="1" y="2115"/>
                  </a:lnTo>
                  <a:lnTo>
                    <a:pt x="3400" y="4095"/>
                  </a:lnTo>
                  <a:lnTo>
                    <a:pt x="1" y="6076"/>
                  </a:lnTo>
                  <a:lnTo>
                    <a:pt x="81" y="6210"/>
                  </a:lnTo>
                  <a:lnTo>
                    <a:pt x="3507" y="4256"/>
                  </a:lnTo>
                  <a:lnTo>
                    <a:pt x="3507" y="8190"/>
                  </a:lnTo>
                  <a:lnTo>
                    <a:pt x="3668" y="8190"/>
                  </a:lnTo>
                  <a:lnTo>
                    <a:pt x="3668" y="4256"/>
                  </a:lnTo>
                  <a:lnTo>
                    <a:pt x="7094" y="6210"/>
                  </a:lnTo>
                  <a:lnTo>
                    <a:pt x="7174" y="6076"/>
                  </a:lnTo>
                  <a:lnTo>
                    <a:pt x="3748" y="4095"/>
                  </a:lnTo>
                  <a:lnTo>
                    <a:pt x="7174" y="2115"/>
                  </a:lnTo>
                  <a:lnTo>
                    <a:pt x="7094" y="1981"/>
                  </a:lnTo>
                  <a:lnTo>
                    <a:pt x="3668" y="3961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4043673" y="1998782"/>
              <a:ext cx="78391" cy="49400"/>
            </a:xfrm>
            <a:custGeom>
              <a:avLst/>
              <a:gdLst/>
              <a:ahLst/>
              <a:cxnLst/>
              <a:rect l="l" t="t" r="r" b="b"/>
              <a:pathLst>
                <a:path w="1955" h="1232" extrusionOk="0">
                  <a:moveTo>
                    <a:pt x="81" y="1"/>
                  </a:moveTo>
                  <a:lnTo>
                    <a:pt x="0" y="135"/>
                  </a:lnTo>
                  <a:lnTo>
                    <a:pt x="1874" y="1232"/>
                  </a:lnTo>
                  <a:cubicBezTo>
                    <a:pt x="1901" y="1178"/>
                    <a:pt x="1928" y="1125"/>
                    <a:pt x="1954" y="1071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2884560" y="2317561"/>
              <a:ext cx="114879" cy="68727"/>
            </a:xfrm>
            <a:custGeom>
              <a:avLst/>
              <a:gdLst/>
              <a:ahLst/>
              <a:cxnLst/>
              <a:rect l="l" t="t" r="r" b="b"/>
              <a:pathLst>
                <a:path w="2865" h="1714" extrusionOk="0">
                  <a:moveTo>
                    <a:pt x="2784" y="0"/>
                  </a:moveTo>
                  <a:lnTo>
                    <a:pt x="1" y="1606"/>
                  </a:lnTo>
                  <a:cubicBezTo>
                    <a:pt x="54" y="1660"/>
                    <a:pt x="108" y="1686"/>
                    <a:pt x="161" y="1713"/>
                  </a:cubicBezTo>
                  <a:lnTo>
                    <a:pt x="2864" y="161"/>
                  </a:lnTo>
                  <a:lnTo>
                    <a:pt x="27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2852362" y="2238127"/>
              <a:ext cx="6496" cy="129916"/>
            </a:xfrm>
            <a:custGeom>
              <a:avLst/>
              <a:gdLst/>
              <a:ahLst/>
              <a:cxnLst/>
              <a:rect l="l" t="t" r="r" b="b"/>
              <a:pathLst>
                <a:path w="162" h="3240" extrusionOk="0">
                  <a:moveTo>
                    <a:pt x="1" y="0"/>
                  </a:moveTo>
                  <a:lnTo>
                    <a:pt x="1" y="3132"/>
                  </a:lnTo>
                  <a:cubicBezTo>
                    <a:pt x="54" y="3159"/>
                    <a:pt x="108" y="3212"/>
                    <a:pt x="161" y="323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3092789" y="2238127"/>
              <a:ext cx="288742" cy="255461"/>
            </a:xfrm>
            <a:custGeom>
              <a:avLst/>
              <a:gdLst/>
              <a:ahLst/>
              <a:cxnLst/>
              <a:rect l="l" t="t" r="r" b="b"/>
              <a:pathLst>
                <a:path w="7201" h="6371" extrusionOk="0">
                  <a:moveTo>
                    <a:pt x="3506" y="0"/>
                  </a:moveTo>
                  <a:lnTo>
                    <a:pt x="3506" y="3962"/>
                  </a:lnTo>
                  <a:lnTo>
                    <a:pt x="80" y="1981"/>
                  </a:lnTo>
                  <a:lnTo>
                    <a:pt x="0" y="2142"/>
                  </a:lnTo>
                  <a:lnTo>
                    <a:pt x="3426" y="4096"/>
                  </a:lnTo>
                  <a:lnTo>
                    <a:pt x="455" y="5835"/>
                  </a:lnTo>
                  <a:cubicBezTo>
                    <a:pt x="535" y="5835"/>
                    <a:pt x="616" y="5862"/>
                    <a:pt x="696" y="5889"/>
                  </a:cubicBezTo>
                  <a:lnTo>
                    <a:pt x="3506" y="4256"/>
                  </a:lnTo>
                  <a:lnTo>
                    <a:pt x="3506" y="6371"/>
                  </a:lnTo>
                  <a:lnTo>
                    <a:pt x="3694" y="6371"/>
                  </a:lnTo>
                  <a:lnTo>
                    <a:pt x="3694" y="4256"/>
                  </a:lnTo>
                  <a:lnTo>
                    <a:pt x="7093" y="6237"/>
                  </a:lnTo>
                  <a:lnTo>
                    <a:pt x="7200" y="6076"/>
                  </a:lnTo>
                  <a:lnTo>
                    <a:pt x="3774" y="4096"/>
                  </a:lnTo>
                  <a:lnTo>
                    <a:pt x="7200" y="2142"/>
                  </a:lnTo>
                  <a:lnTo>
                    <a:pt x="7093" y="1981"/>
                  </a:lnTo>
                  <a:lnTo>
                    <a:pt x="3694" y="3962"/>
                  </a:lnTo>
                  <a:lnTo>
                    <a:pt x="36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3474843" y="2238127"/>
              <a:ext cx="287659" cy="247963"/>
            </a:xfrm>
            <a:custGeom>
              <a:avLst/>
              <a:gdLst/>
              <a:ahLst/>
              <a:cxnLst/>
              <a:rect l="l" t="t" r="r" b="b"/>
              <a:pathLst>
                <a:path w="7174" h="6184" extrusionOk="0">
                  <a:moveTo>
                    <a:pt x="3507" y="0"/>
                  </a:moveTo>
                  <a:lnTo>
                    <a:pt x="3480" y="3962"/>
                  </a:lnTo>
                  <a:lnTo>
                    <a:pt x="81" y="1981"/>
                  </a:lnTo>
                  <a:lnTo>
                    <a:pt x="1" y="2142"/>
                  </a:lnTo>
                  <a:lnTo>
                    <a:pt x="3400" y="4096"/>
                  </a:lnTo>
                  <a:lnTo>
                    <a:pt x="1" y="6076"/>
                  </a:lnTo>
                  <a:lnTo>
                    <a:pt x="54" y="6183"/>
                  </a:lnTo>
                  <a:lnTo>
                    <a:pt x="161" y="6183"/>
                  </a:lnTo>
                  <a:lnTo>
                    <a:pt x="3480" y="4256"/>
                  </a:lnTo>
                  <a:lnTo>
                    <a:pt x="3480" y="5354"/>
                  </a:lnTo>
                  <a:cubicBezTo>
                    <a:pt x="3560" y="5327"/>
                    <a:pt x="3614" y="5327"/>
                    <a:pt x="3668" y="5300"/>
                  </a:cubicBezTo>
                  <a:lnTo>
                    <a:pt x="3668" y="4256"/>
                  </a:lnTo>
                  <a:lnTo>
                    <a:pt x="4765" y="4899"/>
                  </a:lnTo>
                  <a:cubicBezTo>
                    <a:pt x="4845" y="4872"/>
                    <a:pt x="4899" y="4845"/>
                    <a:pt x="4979" y="4818"/>
                  </a:cubicBezTo>
                  <a:lnTo>
                    <a:pt x="3748" y="4096"/>
                  </a:lnTo>
                  <a:lnTo>
                    <a:pt x="7174" y="2142"/>
                  </a:lnTo>
                  <a:lnTo>
                    <a:pt x="7094" y="1981"/>
                  </a:lnTo>
                  <a:lnTo>
                    <a:pt x="3668" y="3962"/>
                  </a:lnTo>
                  <a:lnTo>
                    <a:pt x="36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3855854" y="2317561"/>
              <a:ext cx="12911" cy="9704"/>
            </a:xfrm>
            <a:custGeom>
              <a:avLst/>
              <a:gdLst/>
              <a:ahLst/>
              <a:cxnLst/>
              <a:rect l="l" t="t" r="r" b="b"/>
              <a:pathLst>
                <a:path w="322" h="242" extrusionOk="0">
                  <a:moveTo>
                    <a:pt x="81" y="0"/>
                  </a:moveTo>
                  <a:lnTo>
                    <a:pt x="0" y="134"/>
                  </a:lnTo>
                  <a:lnTo>
                    <a:pt x="161" y="241"/>
                  </a:lnTo>
                  <a:cubicBezTo>
                    <a:pt x="215" y="214"/>
                    <a:pt x="268" y="161"/>
                    <a:pt x="322" y="134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0" name="Google Shape;270;p14"/>
          <p:cNvSpPr/>
          <p:nvPr/>
        </p:nvSpPr>
        <p:spPr>
          <a:xfrm rot="5400000">
            <a:off x="-2258800" y="3179758"/>
            <a:ext cx="4913539" cy="3022943"/>
          </a:xfrm>
          <a:custGeom>
            <a:avLst/>
            <a:gdLst/>
            <a:ahLst/>
            <a:cxnLst/>
            <a:rect l="l" t="t" r="r" b="b"/>
            <a:pathLst>
              <a:path w="59643" h="36694" extrusionOk="0">
                <a:moveTo>
                  <a:pt x="6271" y="15779"/>
                </a:moveTo>
                <a:cubicBezTo>
                  <a:pt x="9374" y="14178"/>
                  <a:pt x="17513" y="18347"/>
                  <a:pt x="23150" y="11676"/>
                </a:cubicBezTo>
                <a:cubicBezTo>
                  <a:pt x="28787" y="5004"/>
                  <a:pt x="30455" y="1"/>
                  <a:pt x="37327" y="2302"/>
                </a:cubicBezTo>
                <a:cubicBezTo>
                  <a:pt x="44198" y="4571"/>
                  <a:pt x="43064" y="13410"/>
                  <a:pt x="47601" y="15779"/>
                </a:cubicBezTo>
                <a:cubicBezTo>
                  <a:pt x="52104" y="18147"/>
                  <a:pt x="59643" y="31690"/>
                  <a:pt x="43364" y="34192"/>
                </a:cubicBezTo>
                <a:cubicBezTo>
                  <a:pt x="27120" y="36694"/>
                  <a:pt x="10441" y="33158"/>
                  <a:pt x="5204" y="27520"/>
                </a:cubicBezTo>
                <a:cubicBezTo>
                  <a:pt x="0" y="21883"/>
                  <a:pt x="3136" y="17380"/>
                  <a:pt x="6271" y="1577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4"/>
          <p:cNvSpPr/>
          <p:nvPr/>
        </p:nvSpPr>
        <p:spPr>
          <a:xfrm rot="-2266405" flipH="1">
            <a:off x="7096023" y="2189513"/>
            <a:ext cx="1938828" cy="3305595"/>
          </a:xfrm>
          <a:custGeom>
            <a:avLst/>
            <a:gdLst/>
            <a:ahLst/>
            <a:cxnLst/>
            <a:rect l="l" t="t" r="r" b="b"/>
            <a:pathLst>
              <a:path w="19210" h="32752" extrusionOk="0">
                <a:moveTo>
                  <a:pt x="14053" y="490"/>
                </a:moveTo>
                <a:lnTo>
                  <a:pt x="14053" y="490"/>
                </a:lnTo>
                <a:cubicBezTo>
                  <a:pt x="14026" y="597"/>
                  <a:pt x="13999" y="758"/>
                  <a:pt x="13972" y="918"/>
                </a:cubicBezTo>
                <a:cubicBezTo>
                  <a:pt x="13972" y="865"/>
                  <a:pt x="13972" y="838"/>
                  <a:pt x="13946" y="838"/>
                </a:cubicBezTo>
                <a:cubicBezTo>
                  <a:pt x="13972" y="731"/>
                  <a:pt x="14026" y="597"/>
                  <a:pt x="14053" y="490"/>
                </a:cubicBezTo>
                <a:close/>
                <a:moveTo>
                  <a:pt x="13651" y="1560"/>
                </a:moveTo>
                <a:lnTo>
                  <a:pt x="13651" y="1560"/>
                </a:lnTo>
                <a:cubicBezTo>
                  <a:pt x="13276" y="3862"/>
                  <a:pt x="12045" y="5923"/>
                  <a:pt x="11189" y="8038"/>
                </a:cubicBezTo>
                <a:cubicBezTo>
                  <a:pt x="10522" y="9665"/>
                  <a:pt x="10466" y="11531"/>
                  <a:pt x="10493" y="13318"/>
                </a:cubicBezTo>
                <a:lnTo>
                  <a:pt x="10493" y="13318"/>
                </a:lnTo>
                <a:cubicBezTo>
                  <a:pt x="10490" y="13217"/>
                  <a:pt x="10464" y="13118"/>
                  <a:pt x="10439" y="13043"/>
                </a:cubicBezTo>
                <a:cubicBezTo>
                  <a:pt x="10091" y="10634"/>
                  <a:pt x="9904" y="8412"/>
                  <a:pt x="11001" y="6191"/>
                </a:cubicBezTo>
                <a:cubicBezTo>
                  <a:pt x="11724" y="4772"/>
                  <a:pt x="12714" y="3541"/>
                  <a:pt x="13410" y="2123"/>
                </a:cubicBezTo>
                <a:cubicBezTo>
                  <a:pt x="13491" y="1935"/>
                  <a:pt x="13571" y="1748"/>
                  <a:pt x="13651" y="1560"/>
                </a:cubicBezTo>
                <a:close/>
                <a:moveTo>
                  <a:pt x="13972" y="945"/>
                </a:moveTo>
                <a:lnTo>
                  <a:pt x="13972" y="945"/>
                </a:lnTo>
                <a:cubicBezTo>
                  <a:pt x="13972" y="1079"/>
                  <a:pt x="13946" y="1212"/>
                  <a:pt x="13946" y="1346"/>
                </a:cubicBezTo>
                <a:cubicBezTo>
                  <a:pt x="13946" y="2524"/>
                  <a:pt x="13758" y="3702"/>
                  <a:pt x="13517" y="4853"/>
                </a:cubicBezTo>
                <a:cubicBezTo>
                  <a:pt x="12821" y="7877"/>
                  <a:pt x="11376" y="10580"/>
                  <a:pt x="10760" y="13605"/>
                </a:cubicBezTo>
                <a:cubicBezTo>
                  <a:pt x="10787" y="11357"/>
                  <a:pt x="10921" y="9189"/>
                  <a:pt x="11858" y="7074"/>
                </a:cubicBezTo>
                <a:cubicBezTo>
                  <a:pt x="12741" y="5094"/>
                  <a:pt x="13785" y="3140"/>
                  <a:pt x="13972" y="945"/>
                </a:cubicBezTo>
                <a:close/>
                <a:moveTo>
                  <a:pt x="5002" y="14350"/>
                </a:moveTo>
                <a:cubicBezTo>
                  <a:pt x="5585" y="14350"/>
                  <a:pt x="6085" y="14646"/>
                  <a:pt x="6746" y="15104"/>
                </a:cubicBezTo>
                <a:cubicBezTo>
                  <a:pt x="6879" y="15184"/>
                  <a:pt x="7013" y="15264"/>
                  <a:pt x="7147" y="15372"/>
                </a:cubicBezTo>
                <a:cubicBezTo>
                  <a:pt x="6694" y="15252"/>
                  <a:pt x="6232" y="15200"/>
                  <a:pt x="5767" y="15200"/>
                </a:cubicBezTo>
                <a:cubicBezTo>
                  <a:pt x="4364" y="15200"/>
                  <a:pt x="2927" y="15672"/>
                  <a:pt x="1580" y="16174"/>
                </a:cubicBezTo>
                <a:cubicBezTo>
                  <a:pt x="2329" y="15666"/>
                  <a:pt x="3025" y="15077"/>
                  <a:pt x="3855" y="14676"/>
                </a:cubicBezTo>
                <a:cubicBezTo>
                  <a:pt x="4297" y="14450"/>
                  <a:pt x="4663" y="14350"/>
                  <a:pt x="5002" y="14350"/>
                </a:cubicBezTo>
                <a:close/>
                <a:moveTo>
                  <a:pt x="5753" y="15432"/>
                </a:moveTo>
                <a:cubicBezTo>
                  <a:pt x="6514" y="15432"/>
                  <a:pt x="7262" y="15581"/>
                  <a:pt x="7977" y="15960"/>
                </a:cubicBezTo>
                <a:cubicBezTo>
                  <a:pt x="8619" y="16389"/>
                  <a:pt x="9208" y="16870"/>
                  <a:pt x="9743" y="17406"/>
                </a:cubicBezTo>
                <a:cubicBezTo>
                  <a:pt x="8352" y="16737"/>
                  <a:pt x="6906" y="16389"/>
                  <a:pt x="5381" y="16335"/>
                </a:cubicBezTo>
                <a:lnTo>
                  <a:pt x="4765" y="16335"/>
                </a:lnTo>
                <a:cubicBezTo>
                  <a:pt x="3828" y="16335"/>
                  <a:pt x="2918" y="16469"/>
                  <a:pt x="1981" y="16576"/>
                </a:cubicBezTo>
                <a:cubicBezTo>
                  <a:pt x="1633" y="16603"/>
                  <a:pt x="1312" y="16629"/>
                  <a:pt x="964" y="16656"/>
                </a:cubicBezTo>
                <a:cubicBezTo>
                  <a:pt x="2489" y="16094"/>
                  <a:pt x="4149" y="15432"/>
                  <a:pt x="5753" y="15432"/>
                </a:cubicBezTo>
                <a:close/>
                <a:moveTo>
                  <a:pt x="18748" y="11060"/>
                </a:moveTo>
                <a:cubicBezTo>
                  <a:pt x="18737" y="11089"/>
                  <a:pt x="18737" y="11129"/>
                  <a:pt x="18737" y="11169"/>
                </a:cubicBezTo>
                <a:cubicBezTo>
                  <a:pt x="18603" y="11892"/>
                  <a:pt x="18442" y="12588"/>
                  <a:pt x="18282" y="13284"/>
                </a:cubicBezTo>
                <a:cubicBezTo>
                  <a:pt x="17907" y="14729"/>
                  <a:pt x="17291" y="16255"/>
                  <a:pt x="16087" y="17165"/>
                </a:cubicBezTo>
                <a:cubicBezTo>
                  <a:pt x="14963" y="17995"/>
                  <a:pt x="13223" y="18289"/>
                  <a:pt x="12045" y="19119"/>
                </a:cubicBezTo>
                <a:cubicBezTo>
                  <a:pt x="12473" y="18342"/>
                  <a:pt x="12955" y="17700"/>
                  <a:pt x="13785" y="17218"/>
                </a:cubicBezTo>
                <a:cubicBezTo>
                  <a:pt x="14508" y="16790"/>
                  <a:pt x="15257" y="16469"/>
                  <a:pt x="15873" y="15907"/>
                </a:cubicBezTo>
                <a:cubicBezTo>
                  <a:pt x="16542" y="15291"/>
                  <a:pt x="17077" y="14408"/>
                  <a:pt x="17532" y="13659"/>
                </a:cubicBezTo>
                <a:cubicBezTo>
                  <a:pt x="18036" y="12864"/>
                  <a:pt x="18250" y="11859"/>
                  <a:pt x="18748" y="11060"/>
                </a:cubicBezTo>
                <a:close/>
                <a:moveTo>
                  <a:pt x="18549" y="10928"/>
                </a:moveTo>
                <a:lnTo>
                  <a:pt x="18549" y="10928"/>
                </a:lnTo>
                <a:cubicBezTo>
                  <a:pt x="18201" y="11517"/>
                  <a:pt x="18014" y="12213"/>
                  <a:pt x="17693" y="12856"/>
                </a:cubicBezTo>
                <a:cubicBezTo>
                  <a:pt x="17184" y="13899"/>
                  <a:pt x="16488" y="14863"/>
                  <a:pt x="15712" y="15719"/>
                </a:cubicBezTo>
                <a:cubicBezTo>
                  <a:pt x="15016" y="16469"/>
                  <a:pt x="13919" y="16844"/>
                  <a:pt x="13062" y="17379"/>
                </a:cubicBezTo>
                <a:cubicBezTo>
                  <a:pt x="12313" y="17861"/>
                  <a:pt x="11911" y="18798"/>
                  <a:pt x="11510" y="19547"/>
                </a:cubicBezTo>
                <a:cubicBezTo>
                  <a:pt x="11485" y="19571"/>
                  <a:pt x="11461" y="19573"/>
                  <a:pt x="11457" y="19594"/>
                </a:cubicBezTo>
                <a:lnTo>
                  <a:pt x="11457" y="19594"/>
                </a:lnTo>
                <a:cubicBezTo>
                  <a:pt x="11836" y="15557"/>
                  <a:pt x="16249" y="13818"/>
                  <a:pt x="18549" y="10928"/>
                </a:cubicBezTo>
                <a:close/>
                <a:moveTo>
                  <a:pt x="6505" y="16683"/>
                </a:moveTo>
                <a:lnTo>
                  <a:pt x="6505" y="16683"/>
                </a:lnTo>
                <a:cubicBezTo>
                  <a:pt x="7763" y="16844"/>
                  <a:pt x="8994" y="17245"/>
                  <a:pt x="10145" y="17914"/>
                </a:cubicBezTo>
                <a:cubicBezTo>
                  <a:pt x="10573" y="18450"/>
                  <a:pt x="10921" y="19065"/>
                  <a:pt x="11135" y="19788"/>
                </a:cubicBezTo>
                <a:cubicBezTo>
                  <a:pt x="9315" y="19172"/>
                  <a:pt x="8191" y="17432"/>
                  <a:pt x="6505" y="16683"/>
                </a:cubicBezTo>
                <a:close/>
                <a:moveTo>
                  <a:pt x="6772" y="20270"/>
                </a:moveTo>
                <a:cubicBezTo>
                  <a:pt x="7736" y="21581"/>
                  <a:pt x="9342" y="22384"/>
                  <a:pt x="10466" y="23535"/>
                </a:cubicBezTo>
                <a:cubicBezTo>
                  <a:pt x="9074" y="22598"/>
                  <a:pt x="7120" y="22331"/>
                  <a:pt x="6826" y="20350"/>
                </a:cubicBezTo>
                <a:cubicBezTo>
                  <a:pt x="6799" y="20323"/>
                  <a:pt x="6772" y="20296"/>
                  <a:pt x="6746" y="20270"/>
                </a:cubicBezTo>
                <a:close/>
                <a:moveTo>
                  <a:pt x="16221" y="20698"/>
                </a:moveTo>
                <a:cubicBezTo>
                  <a:pt x="15685" y="21635"/>
                  <a:pt x="14267" y="22304"/>
                  <a:pt x="13464" y="22812"/>
                </a:cubicBezTo>
                <a:cubicBezTo>
                  <a:pt x="12955" y="23187"/>
                  <a:pt x="12233" y="23615"/>
                  <a:pt x="11831" y="24177"/>
                </a:cubicBezTo>
                <a:cubicBezTo>
                  <a:pt x="12286" y="22357"/>
                  <a:pt x="14722" y="21768"/>
                  <a:pt x="16221" y="20698"/>
                </a:cubicBezTo>
                <a:close/>
                <a:moveTo>
                  <a:pt x="6692" y="20939"/>
                </a:moveTo>
                <a:cubicBezTo>
                  <a:pt x="7388" y="22893"/>
                  <a:pt x="9957" y="22866"/>
                  <a:pt x="11135" y="24445"/>
                </a:cubicBezTo>
                <a:cubicBezTo>
                  <a:pt x="9395" y="23481"/>
                  <a:pt x="6772" y="23080"/>
                  <a:pt x="6692" y="20939"/>
                </a:cubicBezTo>
                <a:close/>
                <a:moveTo>
                  <a:pt x="16194" y="21126"/>
                </a:moveTo>
                <a:cubicBezTo>
                  <a:pt x="15766" y="22304"/>
                  <a:pt x="14749" y="22919"/>
                  <a:pt x="13571" y="23455"/>
                </a:cubicBezTo>
                <a:cubicBezTo>
                  <a:pt x="12982" y="23722"/>
                  <a:pt x="12393" y="24017"/>
                  <a:pt x="11938" y="24445"/>
                </a:cubicBezTo>
                <a:cubicBezTo>
                  <a:pt x="12447" y="23562"/>
                  <a:pt x="13785" y="22919"/>
                  <a:pt x="14534" y="22411"/>
                </a:cubicBezTo>
                <a:cubicBezTo>
                  <a:pt x="15070" y="22063"/>
                  <a:pt x="15739" y="21661"/>
                  <a:pt x="16194" y="21126"/>
                </a:cubicBezTo>
                <a:close/>
                <a:moveTo>
                  <a:pt x="14048" y="0"/>
                </a:moveTo>
                <a:cubicBezTo>
                  <a:pt x="14002" y="0"/>
                  <a:pt x="13958" y="28"/>
                  <a:pt x="13946" y="88"/>
                </a:cubicBezTo>
                <a:cubicBezTo>
                  <a:pt x="13196" y="2390"/>
                  <a:pt x="11751" y="4183"/>
                  <a:pt x="10680" y="6298"/>
                </a:cubicBezTo>
                <a:cubicBezTo>
                  <a:pt x="9610" y="8466"/>
                  <a:pt x="9877" y="10795"/>
                  <a:pt x="10225" y="13096"/>
                </a:cubicBezTo>
                <a:cubicBezTo>
                  <a:pt x="10305" y="13766"/>
                  <a:pt x="10413" y="14435"/>
                  <a:pt x="10520" y="15104"/>
                </a:cubicBezTo>
                <a:cubicBezTo>
                  <a:pt x="10520" y="15131"/>
                  <a:pt x="10520" y="15157"/>
                  <a:pt x="10520" y="15157"/>
                </a:cubicBezTo>
                <a:cubicBezTo>
                  <a:pt x="10520" y="15184"/>
                  <a:pt x="10520" y="15211"/>
                  <a:pt x="10546" y="15211"/>
                </a:cubicBezTo>
                <a:cubicBezTo>
                  <a:pt x="10734" y="16469"/>
                  <a:pt x="10921" y="17727"/>
                  <a:pt x="11082" y="18985"/>
                </a:cubicBezTo>
                <a:cubicBezTo>
                  <a:pt x="10520" y="17700"/>
                  <a:pt x="9502" y="16737"/>
                  <a:pt x="8352" y="15907"/>
                </a:cubicBezTo>
                <a:cubicBezTo>
                  <a:pt x="8352" y="15880"/>
                  <a:pt x="8352" y="15853"/>
                  <a:pt x="8325" y="15853"/>
                </a:cubicBezTo>
                <a:cubicBezTo>
                  <a:pt x="8298" y="15853"/>
                  <a:pt x="8271" y="15827"/>
                  <a:pt x="8271" y="15827"/>
                </a:cubicBezTo>
                <a:cubicBezTo>
                  <a:pt x="7602" y="15345"/>
                  <a:pt x="6906" y="14890"/>
                  <a:pt x="6237" y="14461"/>
                </a:cubicBezTo>
                <a:cubicBezTo>
                  <a:pt x="5829" y="14193"/>
                  <a:pt x="5417" y="14081"/>
                  <a:pt x="5004" y="14081"/>
                </a:cubicBezTo>
                <a:cubicBezTo>
                  <a:pt x="3280" y="14081"/>
                  <a:pt x="1550" y="16040"/>
                  <a:pt x="81" y="16710"/>
                </a:cubicBezTo>
                <a:cubicBezTo>
                  <a:pt x="27" y="16737"/>
                  <a:pt x="1" y="16790"/>
                  <a:pt x="27" y="16844"/>
                </a:cubicBezTo>
                <a:cubicBezTo>
                  <a:pt x="27" y="16870"/>
                  <a:pt x="54" y="16870"/>
                  <a:pt x="54" y="16870"/>
                </a:cubicBezTo>
                <a:cubicBezTo>
                  <a:pt x="54" y="16870"/>
                  <a:pt x="54" y="16897"/>
                  <a:pt x="81" y="16897"/>
                </a:cubicBezTo>
                <a:cubicBezTo>
                  <a:pt x="81" y="16924"/>
                  <a:pt x="108" y="16924"/>
                  <a:pt x="108" y="16924"/>
                </a:cubicBezTo>
                <a:lnTo>
                  <a:pt x="135" y="16924"/>
                </a:lnTo>
                <a:cubicBezTo>
                  <a:pt x="1580" y="16924"/>
                  <a:pt x="2972" y="16656"/>
                  <a:pt x="4390" y="16576"/>
                </a:cubicBezTo>
                <a:lnTo>
                  <a:pt x="5354" y="16576"/>
                </a:lnTo>
                <a:cubicBezTo>
                  <a:pt x="7736" y="16870"/>
                  <a:pt x="8967" y="19413"/>
                  <a:pt x="11242" y="20082"/>
                </a:cubicBezTo>
                <a:cubicBezTo>
                  <a:pt x="11376" y="21367"/>
                  <a:pt x="11483" y="22679"/>
                  <a:pt x="11483" y="23990"/>
                </a:cubicBezTo>
                <a:cubicBezTo>
                  <a:pt x="11483" y="24124"/>
                  <a:pt x="11483" y="24284"/>
                  <a:pt x="11483" y="24445"/>
                </a:cubicBezTo>
                <a:cubicBezTo>
                  <a:pt x="10413" y="22545"/>
                  <a:pt x="7977" y="21715"/>
                  <a:pt x="6799" y="19895"/>
                </a:cubicBezTo>
                <a:cubicBezTo>
                  <a:pt x="6778" y="19863"/>
                  <a:pt x="6740" y="19848"/>
                  <a:pt x="6701" y="19848"/>
                </a:cubicBezTo>
                <a:cubicBezTo>
                  <a:pt x="6640" y="19848"/>
                  <a:pt x="6574" y="19884"/>
                  <a:pt x="6558" y="19948"/>
                </a:cubicBezTo>
                <a:cubicBezTo>
                  <a:pt x="6237" y="21340"/>
                  <a:pt x="6719" y="22411"/>
                  <a:pt x="7897" y="23241"/>
                </a:cubicBezTo>
                <a:cubicBezTo>
                  <a:pt x="8967" y="23990"/>
                  <a:pt x="10386" y="24177"/>
                  <a:pt x="11456" y="24954"/>
                </a:cubicBezTo>
                <a:cubicBezTo>
                  <a:pt x="11349" y="27523"/>
                  <a:pt x="10734" y="30093"/>
                  <a:pt x="10145" y="32609"/>
                </a:cubicBezTo>
                <a:cubicBezTo>
                  <a:pt x="10112" y="32690"/>
                  <a:pt x="10188" y="32751"/>
                  <a:pt x="10265" y="32751"/>
                </a:cubicBezTo>
                <a:cubicBezTo>
                  <a:pt x="10315" y="32751"/>
                  <a:pt x="10365" y="32725"/>
                  <a:pt x="10386" y="32662"/>
                </a:cubicBezTo>
                <a:cubicBezTo>
                  <a:pt x="10760" y="31003"/>
                  <a:pt x="11108" y="29343"/>
                  <a:pt x="11430" y="27684"/>
                </a:cubicBezTo>
                <a:cubicBezTo>
                  <a:pt x="11563" y="26854"/>
                  <a:pt x="11670" y="26024"/>
                  <a:pt x="11697" y="25194"/>
                </a:cubicBezTo>
                <a:cubicBezTo>
                  <a:pt x="12179" y="24017"/>
                  <a:pt x="13839" y="23669"/>
                  <a:pt x="14829" y="23080"/>
                </a:cubicBezTo>
                <a:cubicBezTo>
                  <a:pt x="15899" y="22491"/>
                  <a:pt x="16488" y="21581"/>
                  <a:pt x="16595" y="20377"/>
                </a:cubicBezTo>
                <a:cubicBezTo>
                  <a:pt x="16595" y="20350"/>
                  <a:pt x="16595" y="20350"/>
                  <a:pt x="16595" y="20323"/>
                </a:cubicBezTo>
                <a:cubicBezTo>
                  <a:pt x="16622" y="20270"/>
                  <a:pt x="16569" y="20243"/>
                  <a:pt x="16515" y="20216"/>
                </a:cubicBezTo>
                <a:lnTo>
                  <a:pt x="16462" y="20216"/>
                </a:lnTo>
                <a:cubicBezTo>
                  <a:pt x="16435" y="20216"/>
                  <a:pt x="16435" y="20243"/>
                  <a:pt x="16408" y="20243"/>
                </a:cubicBezTo>
                <a:cubicBezTo>
                  <a:pt x="15043" y="21474"/>
                  <a:pt x="12473" y="21983"/>
                  <a:pt x="11724" y="23722"/>
                </a:cubicBezTo>
                <a:cubicBezTo>
                  <a:pt x="11724" y="22571"/>
                  <a:pt x="11644" y="21447"/>
                  <a:pt x="11510" y="20323"/>
                </a:cubicBezTo>
                <a:cubicBezTo>
                  <a:pt x="11510" y="20189"/>
                  <a:pt x="11483" y="20082"/>
                  <a:pt x="11483" y="19948"/>
                </a:cubicBezTo>
                <a:cubicBezTo>
                  <a:pt x="12072" y="19172"/>
                  <a:pt x="13250" y="18824"/>
                  <a:pt x="14106" y="18450"/>
                </a:cubicBezTo>
                <a:cubicBezTo>
                  <a:pt x="15070" y="18021"/>
                  <a:pt x="16060" y="17593"/>
                  <a:pt x="16809" y="16844"/>
                </a:cubicBezTo>
                <a:cubicBezTo>
                  <a:pt x="18522" y="15157"/>
                  <a:pt x="18790" y="12160"/>
                  <a:pt x="19192" y="9938"/>
                </a:cubicBezTo>
                <a:cubicBezTo>
                  <a:pt x="19210" y="9848"/>
                  <a:pt x="19130" y="9770"/>
                  <a:pt x="19060" y="9770"/>
                </a:cubicBezTo>
                <a:cubicBezTo>
                  <a:pt x="19026" y="9770"/>
                  <a:pt x="18995" y="9788"/>
                  <a:pt x="18978" y="9831"/>
                </a:cubicBezTo>
                <a:cubicBezTo>
                  <a:pt x="18014" y="11758"/>
                  <a:pt x="15846" y="13070"/>
                  <a:pt x="14294" y="14488"/>
                </a:cubicBezTo>
                <a:cubicBezTo>
                  <a:pt x="12982" y="15693"/>
                  <a:pt x="11751" y="17138"/>
                  <a:pt x="11349" y="18851"/>
                </a:cubicBezTo>
                <a:cubicBezTo>
                  <a:pt x="11162" y="17593"/>
                  <a:pt x="10975" y="16335"/>
                  <a:pt x="10760" y="15104"/>
                </a:cubicBezTo>
                <a:cubicBezTo>
                  <a:pt x="11028" y="12534"/>
                  <a:pt x="11911" y="10233"/>
                  <a:pt x="12821" y="7877"/>
                </a:cubicBezTo>
                <a:cubicBezTo>
                  <a:pt x="13758" y="5334"/>
                  <a:pt x="14267" y="2818"/>
                  <a:pt x="14160" y="115"/>
                </a:cubicBezTo>
                <a:cubicBezTo>
                  <a:pt x="14160" y="42"/>
                  <a:pt x="14103" y="0"/>
                  <a:pt x="140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4"/>
          <p:cNvSpPr txBox="1">
            <a:spLocks noGrp="1"/>
          </p:cNvSpPr>
          <p:nvPr>
            <p:ph type="subTitle" idx="1"/>
          </p:nvPr>
        </p:nvSpPr>
        <p:spPr>
          <a:xfrm>
            <a:off x="4024200" y="3684975"/>
            <a:ext cx="2669400" cy="59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4"/>
          <p:cNvSpPr txBox="1">
            <a:spLocks noGrp="1"/>
          </p:cNvSpPr>
          <p:nvPr>
            <p:ph type="subTitle" idx="2"/>
          </p:nvPr>
        </p:nvSpPr>
        <p:spPr>
          <a:xfrm>
            <a:off x="941850" y="3684975"/>
            <a:ext cx="2701500" cy="59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4"/>
          <p:cNvSpPr txBox="1">
            <a:spLocks noGrp="1"/>
          </p:cNvSpPr>
          <p:nvPr>
            <p:ph type="title"/>
          </p:nvPr>
        </p:nvSpPr>
        <p:spPr>
          <a:xfrm>
            <a:off x="713250" y="5230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5" name="Google Shape;275;p14">
            <a:hlinkClick r:id=""/>
          </p:cNvPr>
          <p:cNvSpPr txBox="1">
            <a:spLocks noGrp="1"/>
          </p:cNvSpPr>
          <p:nvPr>
            <p:ph type="subTitle" idx="3"/>
          </p:nvPr>
        </p:nvSpPr>
        <p:spPr>
          <a:xfrm>
            <a:off x="941850" y="1739275"/>
            <a:ext cx="27015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276" name="Google Shape;276;p14">
            <a:hlinkClick r:id=""/>
          </p:cNvPr>
          <p:cNvSpPr txBox="1">
            <a:spLocks noGrp="1"/>
          </p:cNvSpPr>
          <p:nvPr>
            <p:ph type="subTitle" idx="4"/>
          </p:nvPr>
        </p:nvSpPr>
        <p:spPr>
          <a:xfrm>
            <a:off x="4024200" y="1739275"/>
            <a:ext cx="26694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277" name="Google Shape;277;p14">
            <a:hlinkClick r:id="rId2" action="ppaction://hlinksldjump"/>
          </p:cNvPr>
          <p:cNvSpPr txBox="1">
            <a:spLocks noGrp="1"/>
          </p:cNvSpPr>
          <p:nvPr>
            <p:ph type="subTitle" idx="5"/>
          </p:nvPr>
        </p:nvSpPr>
        <p:spPr>
          <a:xfrm>
            <a:off x="941850" y="3297074"/>
            <a:ext cx="27015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278" name="Google Shape;278;p14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4024200" y="3297087"/>
            <a:ext cx="2669400" cy="45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Hammersmith One"/>
              <a:buNone/>
              <a:defRPr sz="20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279" name="Google Shape;279;p14"/>
          <p:cNvSpPr txBox="1">
            <a:spLocks noGrp="1"/>
          </p:cNvSpPr>
          <p:nvPr>
            <p:ph type="subTitle" idx="7"/>
          </p:nvPr>
        </p:nvSpPr>
        <p:spPr>
          <a:xfrm>
            <a:off x="945650" y="2130000"/>
            <a:ext cx="2701500" cy="59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4"/>
          <p:cNvSpPr txBox="1">
            <a:spLocks noGrp="1"/>
          </p:cNvSpPr>
          <p:nvPr>
            <p:ph type="subTitle" idx="8"/>
          </p:nvPr>
        </p:nvSpPr>
        <p:spPr>
          <a:xfrm>
            <a:off x="4027952" y="2130000"/>
            <a:ext cx="2669400" cy="591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4">
            <a:hlinkClick r:id="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945650" y="1363850"/>
            <a:ext cx="8460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82" name="Google Shape;282;p14">
            <a:hlinkClick r:id=""/>
          </p:cNvPr>
          <p:cNvSpPr txBox="1">
            <a:spLocks noGrp="1"/>
          </p:cNvSpPr>
          <p:nvPr>
            <p:ph type="title" idx="13" hasCustomPrompt="1"/>
          </p:nvPr>
        </p:nvSpPr>
        <p:spPr>
          <a:xfrm>
            <a:off x="4024200" y="1363850"/>
            <a:ext cx="8460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83" name="Google Shape;283;p14">
            <a:hlinkClick r:id="rId2" action="ppaction://hlinksldjump"/>
          </p:cNvPr>
          <p:cNvSpPr txBox="1">
            <a:spLocks noGrp="1"/>
          </p:cNvSpPr>
          <p:nvPr>
            <p:ph type="title" idx="14" hasCustomPrompt="1"/>
          </p:nvPr>
        </p:nvSpPr>
        <p:spPr>
          <a:xfrm>
            <a:off x="945650" y="2918848"/>
            <a:ext cx="8460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284" name="Google Shape;284;p14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4024200" y="2918848"/>
            <a:ext cx="8460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4250" y="445025"/>
            <a:ext cx="8055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Hammersmith One"/>
              <a:buNone/>
              <a:defRPr sz="3000" b="1">
                <a:solidFill>
                  <a:schemeClr val="accen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44250" y="1152475"/>
            <a:ext cx="8055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anjari"/>
              <a:buChar char="●"/>
              <a:defRPr sz="1800"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○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■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●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○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■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●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○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anjari"/>
              <a:buChar char="■"/>
              <a:defRPr>
                <a:solidFill>
                  <a:schemeClr val="accent2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8" r:id="rId7"/>
    <p:sldLayoutId id="2147483659" r:id="rId8"/>
    <p:sldLayoutId id="2147483660" r:id="rId9"/>
    <p:sldLayoutId id="2147483668" r:id="rId10"/>
    <p:sldLayoutId id="2147483669" r:id="rId11"/>
    <p:sldLayoutId id="2147483673" r:id="rId12"/>
    <p:sldLayoutId id="2147483684" r:id="rId13"/>
    <p:sldLayoutId id="2147483697" r:id="rId14"/>
    <p:sldLayoutId id="2147483698" r:id="rId15"/>
    <p:sldLayoutId id="2147483699" r:id="rId16"/>
    <p:sldLayoutId id="2147483700" r:id="rId17"/>
    <p:sldLayoutId id="2147483703" r:id="rId18"/>
    <p:sldLayoutId id="2147483704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</p:sldLayoutIdLst>
  <mc:AlternateContent xmlns:mc="http://schemas.openxmlformats.org/markup-compatibility/2006">
    <mc:Choice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Requires="p14">
      <p:transition spd="slow" p14:dur="1000">
        <p:fade thruBlk="1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Google Shape;2005;p83"/>
          <p:cNvSpPr txBox="1"/>
          <p:nvPr/>
        </p:nvSpPr>
        <p:spPr>
          <a:xfrm>
            <a:off x="1183650" y="1091825"/>
            <a:ext cx="6577800" cy="12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latin typeface="Calibri"/>
                <a:ea typeface="Calibri"/>
                <a:cs typeface="Calibri"/>
                <a:sym typeface="Calibri"/>
              </a:rPr>
              <a:t>«A different view of the world» </a:t>
            </a:r>
            <a:r>
              <a:rPr lang="en" sz="440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4400">
                <a:latin typeface="Calibri"/>
                <a:ea typeface="Calibri"/>
                <a:cs typeface="Calibri"/>
                <a:sym typeface="Calibri"/>
              </a:rPr>
            </a:br>
            <a:r>
              <a:rPr lang="en" sz="4400">
                <a:latin typeface="Calibri"/>
                <a:ea typeface="Calibri"/>
                <a:cs typeface="Calibri"/>
                <a:sym typeface="Calibri"/>
              </a:rPr>
              <a:t> </a:t>
            </a:r>
            <a:br>
              <a:rPr lang="en" sz="4400">
                <a:latin typeface="Calibri"/>
                <a:ea typeface="Calibri"/>
                <a:cs typeface="Calibri"/>
                <a:sym typeface="Calibri"/>
              </a:rPr>
            </a:br>
            <a:r>
              <a:rPr lang="en"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1-6 October </a:t>
            </a:r>
            <a:endParaRPr sz="3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</a:pPr>
            <a:r>
              <a:rPr lang="en"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Poland 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6" name="Google Shape;2006;p83" descr="C:\2022-23\ERASMUS TOMAZ\funded_EN\horizontal\CMYK\JPEG\EN-Funded by the EU-PO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4419600" cy="927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007" name="Google Shape;2007;p83"/>
          <p:cNvSpPr txBox="1"/>
          <p:nvPr/>
        </p:nvSpPr>
        <p:spPr>
          <a:xfrm>
            <a:off x="2049950" y="2478150"/>
            <a:ext cx="52146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2022-1-PL01-KA220-SCH-000085355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8" name="Google Shape;2008;p83" descr="Δεν υπάρχει διαθέσιμη περιγραφή για τη φωτογραφία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550" y="3706025"/>
            <a:ext cx="857100" cy="857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009" name="Google Shape;2009;p83" descr="C:\2022-23\ERASMUS TOMAZ\Εργασίες μαθητών\Λογότυπο Προγράμματος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4830" y="3054725"/>
            <a:ext cx="3049200" cy="2159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p92"/>
          <p:cNvSpPr txBox="1"/>
          <p:nvPr/>
        </p:nvSpPr>
        <p:spPr>
          <a:xfrm>
            <a:off x="0" y="0"/>
            <a:ext cx="7835700" cy="11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1877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20"/>
              <a:buChar char="•"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The church has a cruciform architecture with a central dome.  It is the largest cathedral in Crete and one of the largest in Greece. 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3" name="Google Shape;2073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1600" y="1364875"/>
            <a:ext cx="3854100" cy="3108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074" name="Google Shape;2074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675" y="1364875"/>
            <a:ext cx="4130100" cy="3108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p93"/>
          <p:cNvSpPr txBox="1"/>
          <p:nvPr/>
        </p:nvSpPr>
        <p:spPr>
          <a:xfrm>
            <a:off x="0" y="0"/>
            <a:ext cx="4435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latin typeface="Calibri"/>
                <a:ea typeface="Calibri"/>
                <a:cs typeface="Calibri"/>
                <a:sym typeface="Calibri"/>
              </a:rPr>
              <a:t>Lions fountain</a:t>
            </a:r>
            <a:endParaRPr/>
          </a:p>
        </p:txBody>
      </p:sp>
      <p:sp>
        <p:nvSpPr>
          <p:cNvPr id="2080" name="Google Shape;2080;p93"/>
          <p:cNvSpPr txBox="1"/>
          <p:nvPr/>
        </p:nvSpPr>
        <p:spPr>
          <a:xfrm>
            <a:off x="4206425" y="999550"/>
            <a:ext cx="4737300" cy="3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794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The Venetian General Provisioner of Candia (Crete and Iraklion in Venetian times) Francesco Morosini ordered and supervised its construction in 1628. 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79400" algn="l" rtl="0">
              <a:spcBef>
                <a:spcPts val="640"/>
              </a:spcBef>
              <a:spcAft>
                <a:spcPts val="0"/>
              </a:spcAft>
              <a:buSzPts val="2200"/>
              <a:buChar char="•"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He managed to bring water from the Archanes' springs to the thirsty town of Heraklion through a complicated - for that period - system of pipelines and channels.</a:t>
            </a:r>
            <a:endParaRPr sz="400" b="1"/>
          </a:p>
        </p:txBody>
      </p:sp>
      <p:pic>
        <p:nvPicPr>
          <p:cNvPr id="2081" name="Google Shape;2081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550" y="1040775"/>
            <a:ext cx="3032700" cy="4043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Google Shape;2086;p94"/>
          <p:cNvSpPr/>
          <p:nvPr/>
        </p:nvSpPr>
        <p:spPr>
          <a:xfrm rot="-996204" flipH="1">
            <a:off x="-917706" y="-448408"/>
            <a:ext cx="3403937" cy="3389824"/>
          </a:xfrm>
          <a:custGeom>
            <a:avLst/>
            <a:gdLst/>
            <a:ahLst/>
            <a:cxnLst/>
            <a:rect l="l" t="t" r="r" b="b"/>
            <a:pathLst>
              <a:path w="48235" h="48035" extrusionOk="0">
                <a:moveTo>
                  <a:pt x="3770" y="17379"/>
                </a:moveTo>
                <a:cubicBezTo>
                  <a:pt x="7573" y="20948"/>
                  <a:pt x="10108" y="20948"/>
                  <a:pt x="20515" y="21349"/>
                </a:cubicBezTo>
                <a:cubicBezTo>
                  <a:pt x="30956" y="21782"/>
                  <a:pt x="19314" y="35525"/>
                  <a:pt x="27520" y="41797"/>
                </a:cubicBezTo>
                <a:cubicBezTo>
                  <a:pt x="35726" y="48034"/>
                  <a:pt x="48235" y="37827"/>
                  <a:pt x="48235" y="26986"/>
                </a:cubicBezTo>
                <a:cubicBezTo>
                  <a:pt x="48235" y="16145"/>
                  <a:pt x="35026" y="0"/>
                  <a:pt x="18080" y="867"/>
                </a:cubicBezTo>
                <a:cubicBezTo>
                  <a:pt x="1135" y="1768"/>
                  <a:pt x="1" y="13843"/>
                  <a:pt x="3770" y="173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7" name="Google Shape;2087;p94"/>
          <p:cNvSpPr txBox="1"/>
          <p:nvPr/>
        </p:nvSpPr>
        <p:spPr>
          <a:xfrm>
            <a:off x="309150" y="431825"/>
            <a:ext cx="77310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79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" sz="2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eight-lobe cistern, which is based on a special stand, is decorated with embossed mythological depictions and maritime figures like tritons, dolphins and various coats of arms, while the water  was flowing </a:t>
            </a:r>
            <a:endParaRPr sz="22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from the mouths of </a:t>
            </a:r>
            <a:endParaRPr sz="22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four lions.</a:t>
            </a:r>
            <a:endParaRPr sz="22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8" name="Google Shape;208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9625" y="1932856"/>
            <a:ext cx="4230600" cy="3173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2093;p95"/>
          <p:cNvSpPr/>
          <p:nvPr/>
        </p:nvSpPr>
        <p:spPr>
          <a:xfrm rot="-297191">
            <a:off x="4084191" y="3164753"/>
            <a:ext cx="1224112" cy="1598814"/>
          </a:xfrm>
          <a:custGeom>
            <a:avLst/>
            <a:gdLst/>
            <a:ahLst/>
            <a:cxnLst/>
            <a:rect l="l" t="t" r="r" b="b"/>
            <a:pathLst>
              <a:path w="17277" h="22564" extrusionOk="0">
                <a:moveTo>
                  <a:pt x="9074" y="0"/>
                </a:moveTo>
                <a:cubicBezTo>
                  <a:pt x="8555" y="0"/>
                  <a:pt x="8010" y="60"/>
                  <a:pt x="7441" y="188"/>
                </a:cubicBezTo>
                <a:cubicBezTo>
                  <a:pt x="2543" y="1285"/>
                  <a:pt x="1" y="6692"/>
                  <a:pt x="54" y="12607"/>
                </a:cubicBezTo>
                <a:cubicBezTo>
                  <a:pt x="134" y="18683"/>
                  <a:pt x="3989" y="22189"/>
                  <a:pt x="8592" y="22564"/>
                </a:cubicBezTo>
                <a:cubicBezTo>
                  <a:pt x="14641" y="22082"/>
                  <a:pt x="16354" y="18388"/>
                  <a:pt x="16836" y="12312"/>
                </a:cubicBezTo>
                <a:cubicBezTo>
                  <a:pt x="17276" y="6737"/>
                  <a:pt x="14567" y="0"/>
                  <a:pt x="90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4" name="Google Shape;2094;p95"/>
          <p:cNvSpPr txBox="1"/>
          <p:nvPr/>
        </p:nvSpPr>
        <p:spPr>
          <a:xfrm>
            <a:off x="387525" y="603075"/>
            <a:ext cx="7926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79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" sz="2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the very top of the fountain there was a supernatural statue of Poseidon that was standing out but fell probably due to an earthquake.</a:t>
            </a:r>
            <a:endParaRPr sz="22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5" name="Google Shape;2095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9650" y="1704900"/>
            <a:ext cx="4393800" cy="3295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p96">
            <a:hlinkClick r:id="rId3" action="ppaction://hlinksldjump"/>
          </p:cNvPr>
          <p:cNvSpPr/>
          <p:nvPr/>
        </p:nvSpPr>
        <p:spPr>
          <a:xfrm>
            <a:off x="6025479" y="2382518"/>
            <a:ext cx="23285" cy="26437"/>
          </a:xfrm>
          <a:custGeom>
            <a:avLst/>
            <a:gdLst/>
            <a:ahLst/>
            <a:cxnLst/>
            <a:rect l="l" t="t" r="r" b="b"/>
            <a:pathLst>
              <a:path w="791" h="792" extrusionOk="0">
                <a:moveTo>
                  <a:pt x="396" y="1"/>
                </a:moveTo>
                <a:cubicBezTo>
                  <a:pt x="183" y="1"/>
                  <a:pt x="0" y="183"/>
                  <a:pt x="0" y="396"/>
                </a:cubicBezTo>
                <a:cubicBezTo>
                  <a:pt x="0" y="609"/>
                  <a:pt x="183" y="791"/>
                  <a:pt x="396" y="791"/>
                </a:cubicBezTo>
                <a:cubicBezTo>
                  <a:pt x="608" y="791"/>
                  <a:pt x="791" y="609"/>
                  <a:pt x="791" y="396"/>
                </a:cubicBezTo>
                <a:cubicBezTo>
                  <a:pt x="791" y="183"/>
                  <a:pt x="608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96">
            <a:hlinkClick r:id="rId3" action="ppaction://hlinksldjump"/>
          </p:cNvPr>
          <p:cNvSpPr/>
          <p:nvPr/>
        </p:nvSpPr>
        <p:spPr>
          <a:xfrm>
            <a:off x="6025479" y="2599655"/>
            <a:ext cx="23285" cy="26404"/>
          </a:xfrm>
          <a:custGeom>
            <a:avLst/>
            <a:gdLst/>
            <a:ahLst/>
            <a:cxnLst/>
            <a:rect l="l" t="t" r="r" b="b"/>
            <a:pathLst>
              <a:path w="791" h="791" extrusionOk="0">
                <a:moveTo>
                  <a:pt x="396" y="1"/>
                </a:moveTo>
                <a:cubicBezTo>
                  <a:pt x="183" y="1"/>
                  <a:pt x="0" y="153"/>
                  <a:pt x="0" y="396"/>
                </a:cubicBezTo>
                <a:cubicBezTo>
                  <a:pt x="0" y="609"/>
                  <a:pt x="183" y="791"/>
                  <a:pt x="396" y="791"/>
                </a:cubicBezTo>
                <a:cubicBezTo>
                  <a:pt x="608" y="791"/>
                  <a:pt x="791" y="609"/>
                  <a:pt x="791" y="396"/>
                </a:cubicBezTo>
                <a:cubicBezTo>
                  <a:pt x="791" y="153"/>
                  <a:pt x="608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96"/>
          <p:cNvSpPr txBox="1"/>
          <p:nvPr/>
        </p:nvSpPr>
        <p:spPr>
          <a:xfrm>
            <a:off x="111325" y="1401838"/>
            <a:ext cx="4120500" cy="24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73050" algn="l" rtl="0">
              <a:spcBef>
                <a:spcPts val="360"/>
              </a:spcBef>
              <a:spcAft>
                <a:spcPts val="0"/>
              </a:spcAft>
              <a:buSzPts val="700"/>
              <a:buFont typeface="Calibri"/>
              <a:buChar char="●"/>
            </a:pPr>
            <a:r>
              <a:rPr lang="en" sz="2000" b="1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Knossos is a Bronze Age archaeological site in Crete. </a:t>
            </a:r>
            <a:endParaRPr sz="2000" b="1">
              <a:solidFill>
                <a:srgbClr val="2021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000" b="1">
              <a:solidFill>
                <a:srgbClr val="2021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000" b="1">
              <a:solidFill>
                <a:srgbClr val="2021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73050" algn="l" rtl="0">
              <a:spcBef>
                <a:spcPts val="360"/>
              </a:spcBef>
              <a:spcAft>
                <a:spcPts val="0"/>
              </a:spcAft>
              <a:buSzPts val="700"/>
              <a:buFont typeface="Calibri"/>
              <a:buChar char="●"/>
            </a:pPr>
            <a:r>
              <a:rPr lang="en" sz="2000" b="1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It is located on the outskirts of Heraklion, and remains a popular tourist destination.</a:t>
            </a:r>
            <a:endParaRPr sz="1100"/>
          </a:p>
        </p:txBody>
      </p:sp>
      <p:sp>
        <p:nvSpPr>
          <p:cNvPr id="2103" name="Google Shape;2103;p96"/>
          <p:cNvSpPr txBox="1"/>
          <p:nvPr/>
        </p:nvSpPr>
        <p:spPr>
          <a:xfrm>
            <a:off x="412975" y="341000"/>
            <a:ext cx="7680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4400" b="1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Knossos</a:t>
            </a:r>
            <a:endParaRPr sz="3500"/>
          </a:p>
        </p:txBody>
      </p:sp>
      <p:pic>
        <p:nvPicPr>
          <p:cNvPr id="2104" name="Google Shape;2104;p96"/>
          <p:cNvPicPr preferRelativeResize="0"/>
          <p:nvPr/>
        </p:nvPicPr>
        <p:blipFill rotWithShape="1">
          <a:blip r:embed="rId4">
            <a:alphaModFix/>
          </a:blip>
          <a:srcRect b="54250"/>
          <a:stretch/>
        </p:blipFill>
        <p:spPr>
          <a:xfrm>
            <a:off x="4111775" y="1401850"/>
            <a:ext cx="4785000" cy="2918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Google Shape;2109;p97"/>
          <p:cNvSpPr/>
          <p:nvPr/>
        </p:nvSpPr>
        <p:spPr>
          <a:xfrm>
            <a:off x="1912659" y="4138364"/>
            <a:ext cx="93812" cy="92098"/>
          </a:xfrm>
          <a:custGeom>
            <a:avLst/>
            <a:gdLst/>
            <a:ahLst/>
            <a:cxnLst/>
            <a:rect l="l" t="t" r="r" b="b"/>
            <a:pathLst>
              <a:path w="1642" h="1612" extrusionOk="0">
                <a:moveTo>
                  <a:pt x="821" y="1"/>
                </a:moveTo>
                <a:cubicBezTo>
                  <a:pt x="365" y="1"/>
                  <a:pt x="1" y="335"/>
                  <a:pt x="1" y="791"/>
                </a:cubicBezTo>
                <a:cubicBezTo>
                  <a:pt x="1" y="1247"/>
                  <a:pt x="365" y="1612"/>
                  <a:pt x="821" y="1612"/>
                </a:cubicBezTo>
                <a:cubicBezTo>
                  <a:pt x="1277" y="1612"/>
                  <a:pt x="1642" y="1247"/>
                  <a:pt x="1642" y="791"/>
                </a:cubicBezTo>
                <a:cubicBezTo>
                  <a:pt x="1642" y="335"/>
                  <a:pt x="1277" y="1"/>
                  <a:pt x="82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97"/>
          <p:cNvSpPr/>
          <p:nvPr/>
        </p:nvSpPr>
        <p:spPr>
          <a:xfrm>
            <a:off x="2846932" y="4138478"/>
            <a:ext cx="104267" cy="91926"/>
          </a:xfrm>
          <a:custGeom>
            <a:avLst/>
            <a:gdLst/>
            <a:ahLst/>
            <a:cxnLst/>
            <a:rect l="l" t="t" r="r" b="b"/>
            <a:pathLst>
              <a:path w="1825" h="1609" extrusionOk="0">
                <a:moveTo>
                  <a:pt x="908" y="0"/>
                </a:moveTo>
                <a:cubicBezTo>
                  <a:pt x="609" y="0"/>
                  <a:pt x="334" y="174"/>
                  <a:pt x="183" y="455"/>
                </a:cubicBezTo>
                <a:cubicBezTo>
                  <a:pt x="0" y="850"/>
                  <a:pt x="152" y="1336"/>
                  <a:pt x="578" y="1519"/>
                </a:cubicBezTo>
                <a:cubicBezTo>
                  <a:pt x="692" y="1580"/>
                  <a:pt x="813" y="1609"/>
                  <a:pt x="933" y="1609"/>
                </a:cubicBezTo>
                <a:cubicBezTo>
                  <a:pt x="1228" y="1609"/>
                  <a:pt x="1512" y="1435"/>
                  <a:pt x="1642" y="1154"/>
                </a:cubicBezTo>
                <a:cubicBezTo>
                  <a:pt x="1824" y="759"/>
                  <a:pt x="1672" y="273"/>
                  <a:pt x="1277" y="90"/>
                </a:cubicBezTo>
                <a:cubicBezTo>
                  <a:pt x="1154" y="29"/>
                  <a:pt x="1029" y="0"/>
                  <a:pt x="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97"/>
          <p:cNvSpPr txBox="1"/>
          <p:nvPr/>
        </p:nvSpPr>
        <p:spPr>
          <a:xfrm>
            <a:off x="0" y="474300"/>
            <a:ext cx="8229600" cy="25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8575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Char char="●"/>
            </a:pPr>
            <a:r>
              <a:rPr lang="en" sz="2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site was first excavated by Minos Kalokairinos in 1877. In 1900, Arthur Evans undertook more extensive excavations which unearthed most of the palace as well as many now-famous artifacts including the Bull-Leaping Fresco, the snake</a:t>
            </a:r>
            <a:endParaRPr sz="21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goddess figurines, and numerous</a:t>
            </a:r>
            <a:r>
              <a:rPr lang="en" sz="21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Line</a:t>
            </a:r>
            <a:r>
              <a:rPr lang="en" sz="2100" b="1">
                <a:latin typeface="Calibri"/>
                <a:ea typeface="Calibri"/>
                <a:cs typeface="Calibri"/>
                <a:sym typeface="Calibri"/>
              </a:rPr>
              <a:t>ar B tablets</a:t>
            </a:r>
            <a:endParaRPr sz="21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1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2" name="Google Shape;2112;p97"/>
          <p:cNvPicPr preferRelativeResize="0"/>
          <p:nvPr/>
        </p:nvPicPr>
        <p:blipFill rotWithShape="1">
          <a:blip r:embed="rId3">
            <a:alphaModFix/>
          </a:blip>
          <a:srcRect l="33249" t="9403" r="8120" b="3122"/>
          <a:stretch/>
        </p:blipFill>
        <p:spPr>
          <a:xfrm>
            <a:off x="490200" y="2420200"/>
            <a:ext cx="3730500" cy="2560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113" name="Google Shape;2113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3925" y="2381500"/>
            <a:ext cx="3773700" cy="2637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98"/>
          <p:cNvSpPr txBox="1"/>
          <p:nvPr/>
        </p:nvSpPr>
        <p:spPr>
          <a:xfrm>
            <a:off x="572517" y="1489679"/>
            <a:ext cx="3531900" cy="30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Knossos is dominated by the monumental Palace of Minos. Like other Minoan palaces, this building served as a religious and administrative center rather than a royal </a:t>
            </a: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residence. </a:t>
            </a: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/>
          </a:p>
        </p:txBody>
      </p:sp>
      <p:pic>
        <p:nvPicPr>
          <p:cNvPr id="2119" name="Google Shape;2119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4425" y="651625"/>
            <a:ext cx="4873200" cy="3654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Google Shape;2124;p99"/>
          <p:cNvSpPr/>
          <p:nvPr/>
        </p:nvSpPr>
        <p:spPr>
          <a:xfrm>
            <a:off x="7014200" y="1368775"/>
            <a:ext cx="2264661" cy="1997587"/>
          </a:xfrm>
          <a:custGeom>
            <a:avLst/>
            <a:gdLst/>
            <a:ahLst/>
            <a:cxnLst/>
            <a:rect l="l" t="t" r="r" b="b"/>
            <a:pathLst>
              <a:path w="13679" h="12066" extrusionOk="0">
                <a:moveTo>
                  <a:pt x="7541" y="1"/>
                </a:moveTo>
                <a:cubicBezTo>
                  <a:pt x="7109" y="1"/>
                  <a:pt x="6648" y="24"/>
                  <a:pt x="6157" y="68"/>
                </a:cubicBezTo>
                <a:cubicBezTo>
                  <a:pt x="1981" y="443"/>
                  <a:pt x="28" y="3173"/>
                  <a:pt x="1" y="6385"/>
                </a:cubicBezTo>
                <a:cubicBezTo>
                  <a:pt x="598" y="10109"/>
                  <a:pt x="2003" y="12066"/>
                  <a:pt x="5300" y="12066"/>
                </a:cubicBezTo>
                <a:cubicBezTo>
                  <a:pt x="5700" y="12066"/>
                  <a:pt x="6128" y="12037"/>
                  <a:pt x="6585" y="11979"/>
                </a:cubicBezTo>
                <a:cubicBezTo>
                  <a:pt x="10680" y="11470"/>
                  <a:pt x="13678" y="9516"/>
                  <a:pt x="12822" y="4297"/>
                </a:cubicBezTo>
                <a:cubicBezTo>
                  <a:pt x="12326" y="1256"/>
                  <a:pt x="10731" y="1"/>
                  <a:pt x="75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5" name="Google Shape;2125;p99">
            <a:hlinkClick r:id="rId3" action="ppaction://hlinksldjump"/>
          </p:cNvPr>
          <p:cNvSpPr/>
          <p:nvPr/>
        </p:nvSpPr>
        <p:spPr>
          <a:xfrm>
            <a:off x="6449650" y="773150"/>
            <a:ext cx="1606800" cy="33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2"/>
                </a:solidFill>
                <a:uFill>
                  <a:noFill/>
                </a:uFill>
                <a:latin typeface="Hammersmith One"/>
                <a:ea typeface="Hammersmith One"/>
                <a:cs typeface="Hammersmith One"/>
                <a:sym typeface="Hammersmith One"/>
                <a:hlinkClick r:id="rId3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Next avatar</a:t>
            </a:r>
            <a:endParaRPr sz="1600">
              <a:solidFill>
                <a:schemeClr val="accent2"/>
              </a:solidFill>
              <a:latin typeface="Hammersmith One"/>
              <a:ea typeface="Hammersmith One"/>
              <a:cs typeface="Hammersmith One"/>
              <a:sym typeface="Hammersmith One"/>
            </a:endParaRPr>
          </a:p>
        </p:txBody>
      </p:sp>
      <p:sp>
        <p:nvSpPr>
          <p:cNvPr id="2126" name="Google Shape;2126;p99"/>
          <p:cNvSpPr/>
          <p:nvPr/>
        </p:nvSpPr>
        <p:spPr>
          <a:xfrm>
            <a:off x="5742225" y="717950"/>
            <a:ext cx="2898300" cy="39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2127" name="Google Shape;2127;p99"/>
          <p:cNvSpPr txBox="1"/>
          <p:nvPr/>
        </p:nvSpPr>
        <p:spPr>
          <a:xfrm>
            <a:off x="-205000" y="498475"/>
            <a:ext cx="8229600" cy="19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287337" algn="l" rtl="0">
              <a:spcBef>
                <a:spcPts val="360"/>
              </a:spcBef>
              <a:spcAft>
                <a:spcPts val="0"/>
              </a:spcAft>
              <a:buClr>
                <a:srgbClr val="202122"/>
              </a:buClr>
              <a:buSzPct val="41666"/>
              <a:buChar char="●"/>
            </a:pPr>
            <a:r>
              <a:rPr lang="en" sz="2400" b="1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The earliest parts of the palace were built around 1900 BC.</a:t>
            </a:r>
            <a:endParaRPr sz="2400" b="1">
              <a:solidFill>
                <a:srgbClr val="2021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b="1">
              <a:solidFill>
                <a:srgbClr val="2021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87337" algn="l" rtl="0">
              <a:spcBef>
                <a:spcPts val="360"/>
              </a:spcBef>
              <a:spcAft>
                <a:spcPts val="0"/>
              </a:spcAft>
              <a:buClr>
                <a:srgbClr val="202122"/>
              </a:buClr>
              <a:buSzPct val="41666"/>
              <a:buChar char="●"/>
            </a:pPr>
            <a:r>
              <a:rPr lang="en" sz="2400" b="1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The palace was continually renovated and expanded over the next five centuries until its final destruction around 1350 BC.</a:t>
            </a:r>
            <a:endParaRPr sz="2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8" name="Google Shape;2128;p99"/>
          <p:cNvPicPr preferRelativeResize="0"/>
          <p:nvPr/>
        </p:nvPicPr>
        <p:blipFill rotWithShape="1">
          <a:blip r:embed="rId4">
            <a:alphaModFix/>
          </a:blip>
          <a:srcRect t="16008" r="8600"/>
          <a:stretch/>
        </p:blipFill>
        <p:spPr>
          <a:xfrm>
            <a:off x="4688725" y="2201100"/>
            <a:ext cx="4269300" cy="2942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p100"/>
          <p:cNvSpPr txBox="1">
            <a:spLocks noGrp="1"/>
          </p:cNvSpPr>
          <p:nvPr>
            <p:ph type="title"/>
          </p:nvPr>
        </p:nvSpPr>
        <p:spPr>
          <a:xfrm>
            <a:off x="588300" y="12495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Thank you for your attention!</a:t>
            </a:r>
            <a:endParaRPr sz="4400" b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100"/>
          <p:cNvSpPr/>
          <p:nvPr/>
        </p:nvSpPr>
        <p:spPr>
          <a:xfrm>
            <a:off x="4899013" y="1875550"/>
            <a:ext cx="2796300" cy="283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100">
            <a:hlinkClick r:id="rId3" action="ppaction://hlinksldjump"/>
          </p:cNvPr>
          <p:cNvSpPr/>
          <p:nvPr/>
        </p:nvSpPr>
        <p:spPr>
          <a:xfrm>
            <a:off x="5956214" y="1791021"/>
            <a:ext cx="681884" cy="674000"/>
          </a:xfrm>
          <a:custGeom>
            <a:avLst/>
            <a:gdLst/>
            <a:ahLst/>
            <a:cxnLst/>
            <a:rect l="l" t="t" r="r" b="b"/>
            <a:pathLst>
              <a:path w="39296" h="30231" extrusionOk="0">
                <a:moveTo>
                  <a:pt x="14650" y="0"/>
                </a:moveTo>
                <a:cubicBezTo>
                  <a:pt x="11132" y="0"/>
                  <a:pt x="7263" y="2087"/>
                  <a:pt x="5905" y="5079"/>
                </a:cubicBezTo>
                <a:cubicBezTo>
                  <a:pt x="5204" y="6714"/>
                  <a:pt x="5104" y="8615"/>
                  <a:pt x="5671" y="10350"/>
                </a:cubicBezTo>
                <a:cubicBezTo>
                  <a:pt x="4504" y="10350"/>
                  <a:pt x="3336" y="10883"/>
                  <a:pt x="2535" y="11784"/>
                </a:cubicBezTo>
                <a:cubicBezTo>
                  <a:pt x="534" y="14119"/>
                  <a:pt x="0" y="19556"/>
                  <a:pt x="3369" y="20924"/>
                </a:cubicBezTo>
                <a:cubicBezTo>
                  <a:pt x="1835" y="22058"/>
                  <a:pt x="1368" y="24293"/>
                  <a:pt x="2002" y="26128"/>
                </a:cubicBezTo>
                <a:cubicBezTo>
                  <a:pt x="2602" y="27962"/>
                  <a:pt x="4170" y="29363"/>
                  <a:pt x="5871" y="30231"/>
                </a:cubicBezTo>
                <a:lnTo>
                  <a:pt x="34191" y="29564"/>
                </a:lnTo>
                <a:cubicBezTo>
                  <a:pt x="36426" y="29297"/>
                  <a:pt x="38394" y="27529"/>
                  <a:pt x="38828" y="25294"/>
                </a:cubicBezTo>
                <a:cubicBezTo>
                  <a:pt x="39295" y="23092"/>
                  <a:pt x="38194" y="20657"/>
                  <a:pt x="36193" y="19590"/>
                </a:cubicBezTo>
                <a:cubicBezTo>
                  <a:pt x="37861" y="18522"/>
                  <a:pt x="38695" y="16287"/>
                  <a:pt x="38194" y="14386"/>
                </a:cubicBezTo>
                <a:cubicBezTo>
                  <a:pt x="37694" y="12451"/>
                  <a:pt x="35893" y="10950"/>
                  <a:pt x="33925" y="10783"/>
                </a:cubicBezTo>
                <a:cubicBezTo>
                  <a:pt x="34725" y="8282"/>
                  <a:pt x="33558" y="5513"/>
                  <a:pt x="31356" y="4179"/>
                </a:cubicBezTo>
                <a:cubicBezTo>
                  <a:pt x="29490" y="3044"/>
                  <a:pt x="27313" y="2463"/>
                  <a:pt x="25146" y="2463"/>
                </a:cubicBezTo>
                <a:cubicBezTo>
                  <a:pt x="23555" y="2463"/>
                  <a:pt x="21969" y="2776"/>
                  <a:pt x="20515" y="3411"/>
                </a:cubicBezTo>
                <a:cubicBezTo>
                  <a:pt x="19367" y="1006"/>
                  <a:pt x="17093" y="0"/>
                  <a:pt x="146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100">
            <a:hlinkClick r:id="rId3" action="ppaction://hlinksldjump"/>
          </p:cNvPr>
          <p:cNvSpPr/>
          <p:nvPr/>
        </p:nvSpPr>
        <p:spPr>
          <a:xfrm>
            <a:off x="6068240" y="1812483"/>
            <a:ext cx="631149" cy="458186"/>
          </a:xfrm>
          <a:custGeom>
            <a:avLst/>
            <a:gdLst/>
            <a:ahLst/>
            <a:cxnLst/>
            <a:rect l="l" t="t" r="r" b="b"/>
            <a:pathLst>
              <a:path w="25620" h="18599" extrusionOk="0">
                <a:moveTo>
                  <a:pt x="10620" y="0"/>
                </a:moveTo>
                <a:cubicBezTo>
                  <a:pt x="8211" y="0"/>
                  <a:pt x="5796" y="333"/>
                  <a:pt x="3604" y="1277"/>
                </a:cubicBezTo>
                <a:cubicBezTo>
                  <a:pt x="1769" y="2077"/>
                  <a:pt x="1" y="3678"/>
                  <a:pt x="101" y="5680"/>
                </a:cubicBezTo>
                <a:lnTo>
                  <a:pt x="1902" y="2844"/>
                </a:lnTo>
                <a:lnTo>
                  <a:pt x="1902" y="2844"/>
                </a:lnTo>
                <a:cubicBezTo>
                  <a:pt x="1569" y="4746"/>
                  <a:pt x="2436" y="6847"/>
                  <a:pt x="4004" y="8015"/>
                </a:cubicBezTo>
                <a:cubicBezTo>
                  <a:pt x="4912" y="8677"/>
                  <a:pt x="6024" y="9017"/>
                  <a:pt x="7133" y="9017"/>
                </a:cubicBezTo>
                <a:cubicBezTo>
                  <a:pt x="7979" y="9017"/>
                  <a:pt x="8824" y="8819"/>
                  <a:pt x="9574" y="8415"/>
                </a:cubicBezTo>
                <a:lnTo>
                  <a:pt x="9574" y="8415"/>
                </a:lnTo>
                <a:cubicBezTo>
                  <a:pt x="9174" y="9549"/>
                  <a:pt x="9441" y="10783"/>
                  <a:pt x="10108" y="11784"/>
                </a:cubicBezTo>
                <a:cubicBezTo>
                  <a:pt x="10742" y="12785"/>
                  <a:pt x="11676" y="13552"/>
                  <a:pt x="12743" y="14086"/>
                </a:cubicBezTo>
                <a:cubicBezTo>
                  <a:pt x="13826" y="14689"/>
                  <a:pt x="15064" y="15072"/>
                  <a:pt x="16279" y="15072"/>
                </a:cubicBezTo>
                <a:cubicBezTo>
                  <a:pt x="17012" y="15072"/>
                  <a:pt x="17737" y="14933"/>
                  <a:pt x="18414" y="14619"/>
                </a:cubicBezTo>
                <a:cubicBezTo>
                  <a:pt x="18414" y="16054"/>
                  <a:pt x="19248" y="17455"/>
                  <a:pt x="20482" y="18122"/>
                </a:cubicBezTo>
                <a:cubicBezTo>
                  <a:pt x="21086" y="18440"/>
                  <a:pt x="21765" y="18598"/>
                  <a:pt x="22444" y="18598"/>
                </a:cubicBezTo>
                <a:cubicBezTo>
                  <a:pt x="23192" y="18598"/>
                  <a:pt x="23939" y="18406"/>
                  <a:pt x="24585" y="18022"/>
                </a:cubicBezTo>
                <a:cubicBezTo>
                  <a:pt x="24985" y="17755"/>
                  <a:pt x="25319" y="17421"/>
                  <a:pt x="25486" y="16954"/>
                </a:cubicBezTo>
                <a:cubicBezTo>
                  <a:pt x="25619" y="16587"/>
                  <a:pt x="25619" y="16221"/>
                  <a:pt x="25586" y="15854"/>
                </a:cubicBezTo>
                <a:cubicBezTo>
                  <a:pt x="25352" y="13619"/>
                  <a:pt x="24619" y="11517"/>
                  <a:pt x="23418" y="9616"/>
                </a:cubicBezTo>
                <a:cubicBezTo>
                  <a:pt x="22917" y="8882"/>
                  <a:pt x="22350" y="8181"/>
                  <a:pt x="21950" y="7381"/>
                </a:cubicBezTo>
                <a:cubicBezTo>
                  <a:pt x="21416" y="6347"/>
                  <a:pt x="21183" y="5179"/>
                  <a:pt x="20616" y="4179"/>
                </a:cubicBezTo>
                <a:cubicBezTo>
                  <a:pt x="19782" y="2577"/>
                  <a:pt x="18247" y="1510"/>
                  <a:pt x="16579" y="843"/>
                </a:cubicBezTo>
                <a:cubicBezTo>
                  <a:pt x="14912" y="209"/>
                  <a:pt x="13110" y="42"/>
                  <a:pt x="11309" y="9"/>
                </a:cubicBezTo>
                <a:cubicBezTo>
                  <a:pt x="11079" y="3"/>
                  <a:pt x="10850" y="0"/>
                  <a:pt x="1062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7" name="Google Shape;2137;p100">
            <a:hlinkClick r:id="" action="ppaction://noaction"/>
          </p:cNvPr>
          <p:cNvSpPr/>
          <p:nvPr/>
        </p:nvSpPr>
        <p:spPr>
          <a:xfrm>
            <a:off x="5986900" y="2889582"/>
            <a:ext cx="164866" cy="447716"/>
          </a:xfrm>
          <a:custGeom>
            <a:avLst/>
            <a:gdLst/>
            <a:ahLst/>
            <a:cxnLst/>
            <a:rect l="l" t="t" r="r" b="b"/>
            <a:pathLst>
              <a:path w="5405" h="14678" extrusionOk="0">
                <a:moveTo>
                  <a:pt x="4704" y="0"/>
                </a:moveTo>
                <a:cubicBezTo>
                  <a:pt x="4537" y="0"/>
                  <a:pt x="4371" y="67"/>
                  <a:pt x="4237" y="200"/>
                </a:cubicBezTo>
                <a:cubicBezTo>
                  <a:pt x="3236" y="901"/>
                  <a:pt x="2069" y="1735"/>
                  <a:pt x="1402" y="2836"/>
                </a:cubicBezTo>
                <a:cubicBezTo>
                  <a:pt x="835" y="3803"/>
                  <a:pt x="668" y="4971"/>
                  <a:pt x="434" y="6038"/>
                </a:cubicBezTo>
                <a:cubicBezTo>
                  <a:pt x="67" y="8206"/>
                  <a:pt x="1" y="10408"/>
                  <a:pt x="201" y="12576"/>
                </a:cubicBezTo>
                <a:lnTo>
                  <a:pt x="234" y="14678"/>
                </a:lnTo>
                <a:cubicBezTo>
                  <a:pt x="1902" y="13343"/>
                  <a:pt x="3170" y="10474"/>
                  <a:pt x="3770" y="8807"/>
                </a:cubicBezTo>
                <a:cubicBezTo>
                  <a:pt x="4337" y="7306"/>
                  <a:pt x="4838" y="5671"/>
                  <a:pt x="5004" y="4037"/>
                </a:cubicBezTo>
                <a:cubicBezTo>
                  <a:pt x="5071" y="3036"/>
                  <a:pt x="5405" y="1201"/>
                  <a:pt x="4938" y="67"/>
                </a:cubicBezTo>
                <a:cubicBezTo>
                  <a:pt x="4871" y="34"/>
                  <a:pt x="4838" y="0"/>
                  <a:pt x="47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8" name="Google Shape;2138;p100">
            <a:hlinkClick r:id="" action="ppaction://noaction"/>
          </p:cNvPr>
          <p:cNvSpPr/>
          <p:nvPr/>
        </p:nvSpPr>
        <p:spPr>
          <a:xfrm>
            <a:off x="6033405" y="2688297"/>
            <a:ext cx="743159" cy="504804"/>
          </a:xfrm>
          <a:custGeom>
            <a:avLst/>
            <a:gdLst/>
            <a:ahLst/>
            <a:cxnLst/>
            <a:rect l="l" t="t" r="r" b="b"/>
            <a:pathLst>
              <a:path w="26754" h="13768" extrusionOk="0">
                <a:moveTo>
                  <a:pt x="2934" y="1"/>
                </a:moveTo>
                <a:cubicBezTo>
                  <a:pt x="2529" y="1"/>
                  <a:pt x="2138" y="44"/>
                  <a:pt x="1769" y="211"/>
                </a:cubicBezTo>
                <a:cubicBezTo>
                  <a:pt x="668" y="611"/>
                  <a:pt x="1" y="1845"/>
                  <a:pt x="101" y="3013"/>
                </a:cubicBezTo>
                <a:cubicBezTo>
                  <a:pt x="168" y="4180"/>
                  <a:pt x="935" y="5214"/>
                  <a:pt x="1969" y="5748"/>
                </a:cubicBezTo>
                <a:cubicBezTo>
                  <a:pt x="2617" y="6093"/>
                  <a:pt x="3377" y="6257"/>
                  <a:pt x="4131" y="6257"/>
                </a:cubicBezTo>
                <a:cubicBezTo>
                  <a:pt x="4542" y="6257"/>
                  <a:pt x="4950" y="6209"/>
                  <a:pt x="5338" y="6115"/>
                </a:cubicBezTo>
                <a:lnTo>
                  <a:pt x="5338" y="6115"/>
                </a:lnTo>
                <a:cubicBezTo>
                  <a:pt x="4904" y="7349"/>
                  <a:pt x="5605" y="8683"/>
                  <a:pt x="6639" y="9450"/>
                </a:cubicBezTo>
                <a:cubicBezTo>
                  <a:pt x="7762" y="10349"/>
                  <a:pt x="9193" y="10753"/>
                  <a:pt x="10607" y="10753"/>
                </a:cubicBezTo>
                <a:cubicBezTo>
                  <a:pt x="10663" y="10753"/>
                  <a:pt x="10719" y="10753"/>
                  <a:pt x="10775" y="10751"/>
                </a:cubicBezTo>
                <a:cubicBezTo>
                  <a:pt x="12243" y="10718"/>
                  <a:pt x="13677" y="10251"/>
                  <a:pt x="14945" y="9517"/>
                </a:cubicBezTo>
                <a:cubicBezTo>
                  <a:pt x="15745" y="11385"/>
                  <a:pt x="17313" y="12853"/>
                  <a:pt x="19248" y="13520"/>
                </a:cubicBezTo>
                <a:cubicBezTo>
                  <a:pt x="19716" y="13662"/>
                  <a:pt x="20233" y="13768"/>
                  <a:pt x="20754" y="13768"/>
                </a:cubicBezTo>
                <a:cubicBezTo>
                  <a:pt x="21088" y="13768"/>
                  <a:pt x="21424" y="13724"/>
                  <a:pt x="21750" y="13620"/>
                </a:cubicBezTo>
                <a:cubicBezTo>
                  <a:pt x="22750" y="13287"/>
                  <a:pt x="23484" y="12453"/>
                  <a:pt x="24151" y="11619"/>
                </a:cubicBezTo>
                <a:cubicBezTo>
                  <a:pt x="24285" y="12052"/>
                  <a:pt x="24452" y="12519"/>
                  <a:pt x="24785" y="12786"/>
                </a:cubicBezTo>
                <a:cubicBezTo>
                  <a:pt x="24996" y="13021"/>
                  <a:pt x="25323" y="13173"/>
                  <a:pt x="25626" y="13173"/>
                </a:cubicBezTo>
                <a:cubicBezTo>
                  <a:pt x="25754" y="13173"/>
                  <a:pt x="25877" y="13146"/>
                  <a:pt x="25986" y="13086"/>
                </a:cubicBezTo>
                <a:cubicBezTo>
                  <a:pt x="26286" y="12886"/>
                  <a:pt x="26420" y="12419"/>
                  <a:pt x="26486" y="12052"/>
                </a:cubicBezTo>
                <a:cubicBezTo>
                  <a:pt x="26753" y="10384"/>
                  <a:pt x="25986" y="8450"/>
                  <a:pt x="25319" y="6915"/>
                </a:cubicBezTo>
                <a:cubicBezTo>
                  <a:pt x="24452" y="4780"/>
                  <a:pt x="22517" y="3013"/>
                  <a:pt x="20449" y="2079"/>
                </a:cubicBezTo>
                <a:cubicBezTo>
                  <a:pt x="18347" y="1178"/>
                  <a:pt x="16079" y="944"/>
                  <a:pt x="13811" y="778"/>
                </a:cubicBezTo>
                <a:lnTo>
                  <a:pt x="3937" y="44"/>
                </a:lnTo>
                <a:cubicBezTo>
                  <a:pt x="3595" y="29"/>
                  <a:pt x="3259" y="1"/>
                  <a:pt x="29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100">
            <a:hlinkClick r:id="" action="ppaction://noaction"/>
          </p:cNvPr>
          <p:cNvSpPr/>
          <p:nvPr/>
        </p:nvSpPr>
        <p:spPr>
          <a:xfrm flipH="1">
            <a:off x="6587900" y="3795387"/>
            <a:ext cx="213671" cy="334359"/>
          </a:xfrm>
          <a:custGeom>
            <a:avLst/>
            <a:gdLst/>
            <a:ahLst/>
            <a:cxnLst/>
            <a:rect l="l" t="t" r="r" b="b"/>
            <a:pathLst>
              <a:path w="5846" h="9148" extrusionOk="0">
                <a:moveTo>
                  <a:pt x="2098" y="0"/>
                </a:moveTo>
                <a:cubicBezTo>
                  <a:pt x="2098" y="0"/>
                  <a:pt x="1" y="6566"/>
                  <a:pt x="2949" y="8815"/>
                </a:cubicBezTo>
                <a:cubicBezTo>
                  <a:pt x="3246" y="9044"/>
                  <a:pt x="3510" y="9147"/>
                  <a:pt x="3745" y="9147"/>
                </a:cubicBezTo>
                <a:cubicBezTo>
                  <a:pt x="5845" y="9147"/>
                  <a:pt x="5624" y="912"/>
                  <a:pt x="5624" y="912"/>
                </a:cubicBezTo>
                <a:lnTo>
                  <a:pt x="209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0" name="Google Shape;2140;p100">
            <a:hlinkClick r:id="" action="ppaction://noaction"/>
          </p:cNvPr>
          <p:cNvSpPr/>
          <p:nvPr/>
        </p:nvSpPr>
        <p:spPr>
          <a:xfrm flipH="1">
            <a:off x="5919548" y="3497028"/>
            <a:ext cx="942003" cy="488381"/>
          </a:xfrm>
          <a:custGeom>
            <a:avLst/>
            <a:gdLst/>
            <a:ahLst/>
            <a:cxnLst/>
            <a:rect l="l" t="t" r="r" b="b"/>
            <a:pathLst>
              <a:path w="25773" h="13362" extrusionOk="0">
                <a:moveTo>
                  <a:pt x="19654" y="1"/>
                </a:moveTo>
                <a:cubicBezTo>
                  <a:pt x="19303" y="1"/>
                  <a:pt x="18952" y="20"/>
                  <a:pt x="18602" y="47"/>
                </a:cubicBezTo>
                <a:cubicBezTo>
                  <a:pt x="15593" y="321"/>
                  <a:pt x="12675" y="1142"/>
                  <a:pt x="9849" y="2175"/>
                </a:cubicBezTo>
                <a:cubicBezTo>
                  <a:pt x="9453" y="2297"/>
                  <a:pt x="9089" y="2449"/>
                  <a:pt x="8693" y="2449"/>
                </a:cubicBezTo>
                <a:cubicBezTo>
                  <a:pt x="8298" y="2449"/>
                  <a:pt x="7873" y="2236"/>
                  <a:pt x="7690" y="1871"/>
                </a:cubicBezTo>
                <a:cubicBezTo>
                  <a:pt x="7569" y="1567"/>
                  <a:pt x="7630" y="1202"/>
                  <a:pt x="7630" y="868"/>
                </a:cubicBezTo>
                <a:cubicBezTo>
                  <a:pt x="7630" y="534"/>
                  <a:pt x="7478" y="108"/>
                  <a:pt x="7143" y="47"/>
                </a:cubicBezTo>
                <a:cubicBezTo>
                  <a:pt x="7111" y="41"/>
                  <a:pt x="7079" y="38"/>
                  <a:pt x="7048" y="38"/>
                </a:cubicBezTo>
                <a:cubicBezTo>
                  <a:pt x="6783" y="38"/>
                  <a:pt x="6547" y="256"/>
                  <a:pt x="6383" y="473"/>
                </a:cubicBezTo>
                <a:cubicBezTo>
                  <a:pt x="5593" y="1506"/>
                  <a:pt x="5624" y="2935"/>
                  <a:pt x="5654" y="4272"/>
                </a:cubicBezTo>
                <a:cubicBezTo>
                  <a:pt x="5380" y="3543"/>
                  <a:pt x="5259" y="2783"/>
                  <a:pt x="5289" y="2023"/>
                </a:cubicBezTo>
                <a:cubicBezTo>
                  <a:pt x="5320" y="1598"/>
                  <a:pt x="5259" y="990"/>
                  <a:pt x="4833" y="959"/>
                </a:cubicBezTo>
                <a:cubicBezTo>
                  <a:pt x="4813" y="955"/>
                  <a:pt x="4793" y="953"/>
                  <a:pt x="4772" y="953"/>
                </a:cubicBezTo>
                <a:cubicBezTo>
                  <a:pt x="4641" y="953"/>
                  <a:pt x="4509" y="1032"/>
                  <a:pt x="4377" y="1111"/>
                </a:cubicBezTo>
                <a:cubicBezTo>
                  <a:pt x="3800" y="1537"/>
                  <a:pt x="3557" y="2297"/>
                  <a:pt x="3496" y="3026"/>
                </a:cubicBezTo>
                <a:cubicBezTo>
                  <a:pt x="3405" y="3665"/>
                  <a:pt x="3617" y="4546"/>
                  <a:pt x="3283" y="5093"/>
                </a:cubicBezTo>
                <a:cubicBezTo>
                  <a:pt x="2827" y="4637"/>
                  <a:pt x="2645" y="3756"/>
                  <a:pt x="2554" y="3148"/>
                </a:cubicBezTo>
                <a:cubicBezTo>
                  <a:pt x="2462" y="2661"/>
                  <a:pt x="2432" y="2023"/>
                  <a:pt x="1946" y="1810"/>
                </a:cubicBezTo>
                <a:cubicBezTo>
                  <a:pt x="1844" y="1760"/>
                  <a:pt x="1733" y="1736"/>
                  <a:pt x="1620" y="1736"/>
                </a:cubicBezTo>
                <a:cubicBezTo>
                  <a:pt x="1395" y="1736"/>
                  <a:pt x="1165" y="1831"/>
                  <a:pt x="1003" y="1993"/>
                </a:cubicBezTo>
                <a:cubicBezTo>
                  <a:pt x="760" y="2236"/>
                  <a:pt x="608" y="2540"/>
                  <a:pt x="517" y="2874"/>
                </a:cubicBezTo>
                <a:cubicBezTo>
                  <a:pt x="0" y="4698"/>
                  <a:pt x="639" y="6765"/>
                  <a:pt x="2067" y="7981"/>
                </a:cubicBezTo>
                <a:cubicBezTo>
                  <a:pt x="2766" y="8589"/>
                  <a:pt x="3648" y="8984"/>
                  <a:pt x="4529" y="9257"/>
                </a:cubicBezTo>
                <a:cubicBezTo>
                  <a:pt x="5719" y="9634"/>
                  <a:pt x="6978" y="9825"/>
                  <a:pt x="8236" y="9825"/>
                </a:cubicBezTo>
                <a:cubicBezTo>
                  <a:pt x="9615" y="9825"/>
                  <a:pt x="10993" y="9597"/>
                  <a:pt x="12280" y="9136"/>
                </a:cubicBezTo>
                <a:cubicBezTo>
                  <a:pt x="14560" y="8345"/>
                  <a:pt x="16596" y="6856"/>
                  <a:pt x="18967" y="6522"/>
                </a:cubicBezTo>
                <a:cubicBezTo>
                  <a:pt x="19215" y="6488"/>
                  <a:pt x="19467" y="6468"/>
                  <a:pt x="19719" y="6468"/>
                </a:cubicBezTo>
                <a:cubicBezTo>
                  <a:pt x="20363" y="6468"/>
                  <a:pt x="21004" y="6597"/>
                  <a:pt x="21551" y="6947"/>
                </a:cubicBezTo>
                <a:cubicBezTo>
                  <a:pt x="22311" y="7434"/>
                  <a:pt x="22736" y="8285"/>
                  <a:pt x="22979" y="9136"/>
                </a:cubicBezTo>
                <a:cubicBezTo>
                  <a:pt x="23223" y="9987"/>
                  <a:pt x="23344" y="10899"/>
                  <a:pt x="23618" y="11750"/>
                </a:cubicBezTo>
                <a:cubicBezTo>
                  <a:pt x="23800" y="12266"/>
                  <a:pt x="24286" y="13330"/>
                  <a:pt x="24955" y="13361"/>
                </a:cubicBezTo>
                <a:cubicBezTo>
                  <a:pt x="24963" y="13361"/>
                  <a:pt x="24971" y="13361"/>
                  <a:pt x="24979" y="13361"/>
                </a:cubicBezTo>
                <a:cubicBezTo>
                  <a:pt x="25772" y="13361"/>
                  <a:pt x="25594" y="11836"/>
                  <a:pt x="25624" y="11324"/>
                </a:cubicBezTo>
                <a:cubicBezTo>
                  <a:pt x="25685" y="9379"/>
                  <a:pt x="25502" y="7403"/>
                  <a:pt x="25138" y="5488"/>
                </a:cubicBezTo>
                <a:cubicBezTo>
                  <a:pt x="24925" y="4485"/>
                  <a:pt x="24651" y="3482"/>
                  <a:pt x="24165" y="2570"/>
                </a:cubicBezTo>
                <a:cubicBezTo>
                  <a:pt x="23679" y="1658"/>
                  <a:pt x="22949" y="868"/>
                  <a:pt x="22007" y="443"/>
                </a:cubicBezTo>
                <a:cubicBezTo>
                  <a:pt x="21264" y="103"/>
                  <a:pt x="20463" y="1"/>
                  <a:pt x="1965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1" name="Google Shape;2141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820425" y="368950"/>
            <a:ext cx="3086600" cy="51435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84"/>
          <p:cNvSpPr txBox="1">
            <a:spLocks noGrp="1"/>
          </p:cNvSpPr>
          <p:nvPr>
            <p:ph type="body" idx="1"/>
          </p:nvPr>
        </p:nvSpPr>
        <p:spPr>
          <a:xfrm>
            <a:off x="713250" y="35778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60"/>
              <a:buFont typeface="Calibri"/>
              <a:buNone/>
            </a:pPr>
            <a:r>
              <a:rPr lang="en" sz="436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City , </a:t>
            </a:r>
            <a:endParaRPr sz="436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60"/>
              <a:buFont typeface="Calibri"/>
              <a:buNone/>
            </a:pPr>
            <a:r>
              <a:rPr lang="en" sz="436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Heraklion, </a:t>
            </a:r>
            <a:endParaRPr sz="436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60"/>
              <a:buFont typeface="Calibri"/>
              <a:buNone/>
            </a:pPr>
            <a:r>
              <a:rPr lang="en" sz="436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Greece</a:t>
            </a:r>
            <a:endParaRPr sz="436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60"/>
              <a:buFont typeface="Calibri"/>
              <a:buNone/>
            </a:pPr>
            <a:endParaRPr sz="436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5" name="Google Shape;2015;p84"/>
          <p:cNvSpPr txBox="1">
            <a:spLocks noGrp="1"/>
          </p:cNvSpPr>
          <p:nvPr>
            <p:ph type="title"/>
          </p:nvPr>
        </p:nvSpPr>
        <p:spPr>
          <a:xfrm>
            <a:off x="-9502725" y="1006125"/>
            <a:ext cx="7717500" cy="54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6" name="Google Shape;2016;p84" descr="C:\2022-23\ERASMUS TOMAZ\Εργασίες μαθητών\Λογότυπο Προγράμματος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8500" y="2598591"/>
            <a:ext cx="3505500" cy="254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p85"/>
          <p:cNvSpPr txBox="1"/>
          <p:nvPr/>
        </p:nvSpPr>
        <p:spPr>
          <a:xfrm>
            <a:off x="1225950" y="383650"/>
            <a:ext cx="6692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" sz="4400" b="1">
                <a:latin typeface="Calibri"/>
                <a:ea typeface="Calibri"/>
                <a:cs typeface="Calibri"/>
                <a:sym typeface="Calibri"/>
              </a:rPr>
              <a:t>Koules</a:t>
            </a: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  <p:pic>
        <p:nvPicPr>
          <p:cNvPr id="2022" name="Google Shape;2022;p85"/>
          <p:cNvPicPr preferRelativeResize="0"/>
          <p:nvPr/>
        </p:nvPicPr>
        <p:blipFill rotWithShape="1">
          <a:blip r:embed="rId3">
            <a:alphaModFix/>
          </a:blip>
          <a:srcRect t="20502" b="13889"/>
          <a:stretch/>
        </p:blipFill>
        <p:spPr>
          <a:xfrm>
            <a:off x="1012525" y="383650"/>
            <a:ext cx="1760100" cy="2565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023" name="Google Shape;2023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6800" y="2860951"/>
            <a:ext cx="3959700" cy="1782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024" name="Google Shape;2024;p85"/>
          <p:cNvSpPr txBox="1"/>
          <p:nvPr/>
        </p:nvSpPr>
        <p:spPr>
          <a:xfrm>
            <a:off x="3120825" y="1234475"/>
            <a:ext cx="54120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The Koules is a fortress located at the entrance of the old port of Heraklion, Crete.</a:t>
            </a:r>
            <a:r>
              <a:rPr lang="en" sz="1700" b="1"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/>
          </a:p>
        </p:txBody>
      </p:sp>
      <p:sp>
        <p:nvSpPr>
          <p:cNvPr id="2025" name="Google Shape;2025;p85"/>
          <p:cNvSpPr txBox="1"/>
          <p:nvPr/>
        </p:nvSpPr>
        <p:spPr>
          <a:xfrm>
            <a:off x="540200" y="2815700"/>
            <a:ext cx="3276600" cy="20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It was built by the Republic of Venice in the early 16th century.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p86"/>
          <p:cNvSpPr txBox="1"/>
          <p:nvPr/>
        </p:nvSpPr>
        <p:spPr>
          <a:xfrm>
            <a:off x="-71050" y="213125"/>
            <a:ext cx="6805800" cy="2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238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In 1630, the fort was armed with 18 cannons on the ground floor, and 25 cannons on the pathway leading to the roof. 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23850" algn="l" rtl="0">
              <a:spcBef>
                <a:spcPts val="560"/>
              </a:spcBef>
              <a:spcAft>
                <a:spcPts val="0"/>
              </a:spcAft>
              <a:buSzPts val="2500"/>
              <a:buChar char="•"/>
            </a:pPr>
            <a:r>
              <a:rPr lang="en" sz="2500">
                <a:latin typeface="Calibri"/>
                <a:ea typeface="Calibri"/>
                <a:cs typeface="Calibri"/>
                <a:sym typeface="Calibri"/>
              </a:rPr>
              <a:t>Furthermore, the fortress is made up of two parts: a high rectangular section, and a slightly lower semi-elliptical section.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1" name="Google Shape;2031;p86" descr="C:\2022-23\ERASMUS TOMAZ\Εργασίες μαθητών\Φωτο καλοκαιριού\IMG_20230915_1439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8297" y="2770500"/>
            <a:ext cx="5045700" cy="2373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87"/>
          <p:cNvSpPr txBox="1"/>
          <p:nvPr/>
        </p:nvSpPr>
        <p:spPr>
          <a:xfrm>
            <a:off x="75175" y="549600"/>
            <a:ext cx="32997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85750" algn="l" rtl="0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It has very thick walls for protection against intruder attacks. </a:t>
            </a:r>
            <a:endParaRPr sz="1300">
              <a:latin typeface="Manjari"/>
              <a:ea typeface="Manjari"/>
              <a:cs typeface="Manjari"/>
              <a:sym typeface="Manjari"/>
            </a:endParaRPr>
          </a:p>
        </p:txBody>
      </p:sp>
      <p:pic>
        <p:nvPicPr>
          <p:cNvPr id="2037" name="Google Shape;2037;p87" descr="C:\2022-23\ERASMUS TOMAZ\Εργασίες μαθητών\Φωτο καλοκαιριού\IMG_20230915_14303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4875" y="345747"/>
            <a:ext cx="5279400" cy="2375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038" name="Google Shape;2038;p87"/>
          <p:cNvSpPr txBox="1"/>
          <p:nvPr/>
        </p:nvSpPr>
        <p:spPr>
          <a:xfrm>
            <a:off x="877675" y="2816675"/>
            <a:ext cx="60144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85750" algn="l" rtl="0"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The fort has two stories, three entrances and a total of 26 rooms, which were mostly utility rooms like storage rooms, a water reservoir, a church, a mill and a bakery.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3" name="Google Shape;2043;p88"/>
          <p:cNvSpPr txBox="1"/>
          <p:nvPr/>
        </p:nvSpPr>
        <p:spPr>
          <a:xfrm>
            <a:off x="1603775" y="125050"/>
            <a:ext cx="54987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" sz="4400" b="1">
                <a:latin typeface="Calibri"/>
                <a:ea typeface="Calibri"/>
                <a:cs typeface="Calibri"/>
                <a:sym typeface="Calibri"/>
              </a:rPr>
              <a:t>Loggia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  <p:sp>
        <p:nvSpPr>
          <p:cNvPr id="2044" name="Google Shape;2044;p88"/>
          <p:cNvSpPr txBox="1"/>
          <p:nvPr/>
        </p:nvSpPr>
        <p:spPr>
          <a:xfrm>
            <a:off x="0" y="1020250"/>
            <a:ext cx="5657700" cy="21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48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" sz="2600">
                <a:latin typeface="Calibri"/>
                <a:ea typeface="Calibri"/>
                <a:cs typeface="Calibri"/>
                <a:sym typeface="Calibri"/>
              </a:rPr>
              <a:t>This old building in the picture is called Loggia. Loggia of Heraklion is a Venetian building which was built by Francesco Morosini in the years 1625-1628 and was one of the most elegant buildings of that era, where deliberate the nobles and the lords of that time.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Manjari"/>
                <a:ea typeface="Manjari"/>
                <a:cs typeface="Manjari"/>
                <a:sym typeface="Manjari"/>
              </a:rPr>
              <a:t>4</a:t>
            </a:r>
            <a:endParaRPr sz="800">
              <a:latin typeface="Manjari"/>
              <a:ea typeface="Manjari"/>
              <a:cs typeface="Manjari"/>
              <a:sym typeface="Manjari"/>
            </a:endParaRPr>
          </a:p>
        </p:txBody>
      </p:sp>
      <p:pic>
        <p:nvPicPr>
          <p:cNvPr id="2045" name="Google Shape;2045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9675" y="2178251"/>
            <a:ext cx="3494100" cy="2819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p89"/>
          <p:cNvSpPr txBox="1"/>
          <p:nvPr/>
        </p:nvSpPr>
        <p:spPr>
          <a:xfrm>
            <a:off x="3838800" y="2095900"/>
            <a:ext cx="53052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This is the fourth Venetian Loggia built in Heraklion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 was located at an important road of that time, the Ruga Maistra, which connected the port to the city center. 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The building has two floors, 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1" name="Google Shape;2051;p89"/>
          <p:cNvSpPr txBox="1"/>
          <p:nvPr/>
        </p:nvSpPr>
        <p:spPr>
          <a:xfrm>
            <a:off x="1709275" y="3074650"/>
            <a:ext cx="156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jari"/>
              <a:ea typeface="Manjari"/>
              <a:cs typeface="Manjari"/>
              <a:sym typeface="Manjari"/>
            </a:endParaRPr>
          </a:p>
        </p:txBody>
      </p:sp>
      <p:pic>
        <p:nvPicPr>
          <p:cNvPr id="2052" name="Google Shape;2052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575" y="156250"/>
            <a:ext cx="3613800" cy="2918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Google Shape;2057;p90"/>
          <p:cNvSpPr txBox="1"/>
          <p:nvPr/>
        </p:nvSpPr>
        <p:spPr>
          <a:xfrm>
            <a:off x="2360650" y="3772325"/>
            <a:ext cx="7196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9464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It was combining two famous Greek architectural 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styles, Doric and Ionic, decorated with columns and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 arched openings.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8" name="Google Shape;2058;p90"/>
          <p:cNvSpPr txBox="1"/>
          <p:nvPr/>
        </p:nvSpPr>
        <p:spPr>
          <a:xfrm>
            <a:off x="0" y="203225"/>
            <a:ext cx="67851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Calibri"/>
              <a:buChar char="●"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 The frieze at the top of the ground floor,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  which is an open loft, there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  are triglyphs  metopes 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 depicting the lion of St. Mark,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  trophies and armors.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9" name="Google Shape;2059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4150" y="926525"/>
            <a:ext cx="3794400" cy="284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91"/>
          <p:cNvSpPr txBox="1"/>
          <p:nvPr/>
        </p:nvSpPr>
        <p:spPr>
          <a:xfrm>
            <a:off x="1417200" y="534475"/>
            <a:ext cx="60900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latin typeface="Calibri"/>
                <a:ea typeface="Calibri"/>
                <a:cs typeface="Calibri"/>
                <a:sym typeface="Calibri"/>
              </a:rPr>
              <a:t>Agios Minas Cathedral</a:t>
            </a:r>
            <a:endParaRPr sz="37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5" name="Google Shape;2065;p91"/>
          <p:cNvSpPr txBox="1"/>
          <p:nvPr/>
        </p:nvSpPr>
        <p:spPr>
          <a:xfrm>
            <a:off x="160975" y="1173925"/>
            <a:ext cx="6232200" cy="11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marR="0" lvl="0" indent="-3203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0833"/>
              <a:buFont typeface="Calibri"/>
              <a:buChar char="●"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The Agios Minas Cathedral  is a Greek Orthodox Cathedral in Heraklion. Ιt is dedicated to Saint Menas the martyr and wonderworker.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6" name="Google Shape;2066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8625" y="2182150"/>
            <a:ext cx="3715200" cy="2476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067" name="Google Shape;2067;p91"/>
          <p:cNvSpPr txBox="1"/>
          <p:nvPr/>
        </p:nvSpPr>
        <p:spPr>
          <a:xfrm>
            <a:off x="199850" y="4157650"/>
            <a:ext cx="42801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342900" lvl="0" indent="-297180" algn="l" rtl="0">
              <a:spcBef>
                <a:spcPts val="640"/>
              </a:spcBef>
              <a:spcAft>
                <a:spcPts val="0"/>
              </a:spcAft>
              <a:buSzPct val="133333"/>
              <a:buChar char="•"/>
            </a:pPr>
            <a:r>
              <a:rPr lang="en" sz="2400" b="1">
                <a:latin typeface="Calibri"/>
                <a:ea typeface="Calibri"/>
                <a:cs typeface="Calibri"/>
                <a:sym typeface="Calibri"/>
              </a:rPr>
              <a:t>It was built from 1862 to 1895.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legant Education Pack for Students XL by Slidesgo">
  <a:themeElements>
    <a:clrScheme name="Simple Light">
      <a:dk1>
        <a:srgbClr val="FFFFFF"/>
      </a:dk1>
      <a:lt1>
        <a:srgbClr val="EDECDF"/>
      </a:lt1>
      <a:dk2>
        <a:srgbClr val="C8A591"/>
      </a:dk2>
      <a:lt2>
        <a:srgbClr val="FFFFFF"/>
      </a:lt2>
      <a:accent1>
        <a:srgbClr val="A0A299"/>
      </a:accent1>
      <a:accent2>
        <a:srgbClr val="40474B"/>
      </a:accent2>
      <a:accent3>
        <a:srgbClr val="C8A591"/>
      </a:accent3>
      <a:accent4>
        <a:srgbClr val="EDECDF"/>
      </a:accent4>
      <a:accent5>
        <a:srgbClr val="A0A299"/>
      </a:accent5>
      <a:accent6>
        <a:srgbClr val="FFFFFF"/>
      </a:accent6>
      <a:hlink>
        <a:srgbClr val="4047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563</Words>
  <Application>Microsoft Office PowerPoint</Application>
  <PresentationFormat>Προβολή στην οθόνη (16:9)</PresentationFormat>
  <Paragraphs>56</Paragraphs>
  <Slides>18</Slides>
  <Notes>18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25" baseType="lpstr">
      <vt:lpstr>Arial</vt:lpstr>
      <vt:lpstr>Calibri</vt:lpstr>
      <vt:lpstr>Manjari</vt:lpstr>
      <vt:lpstr>Hammersmith One</vt:lpstr>
      <vt:lpstr>Roboto Condensed</vt:lpstr>
      <vt:lpstr>Ubuntu</vt:lpstr>
      <vt:lpstr>Elegant Education Pack for Students XL by Slidesgo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Thank you for your attention!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Turbo-X</dc:creator>
  <cp:lastModifiedBy>Χρήστης των Windows</cp:lastModifiedBy>
  <cp:revision>2</cp:revision>
  <dcterms:modified xsi:type="dcterms:W3CDTF">2025-01-10T16:56:26Z</dcterms:modified>
</cp:coreProperties>
</file>