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50AA-8878-43B5-9C06-BCBE47A6DA87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1E97-F18B-4F3A-9F40-79AA6B915CD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2966"/>
            <a:ext cx="9144000" cy="750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«</a:t>
            </a:r>
            <a:r>
              <a:rPr lang="el-GR" dirty="0" smtClean="0">
                <a:solidFill>
                  <a:srgbClr val="FF0000"/>
                </a:solidFill>
              </a:rPr>
              <a:t>Πού είναι ο Θεός»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752600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Η οδύνη του σύγχρονου κόσμου και το αίτημα της σωτηρίας από το κακό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 smtClean="0"/>
              <a:t>Εργασίες 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l-GR" dirty="0"/>
          </a:p>
          <a:p>
            <a:pPr lvl="0"/>
            <a:r>
              <a:rPr lang="el-GR" dirty="0"/>
              <a:t>Οι παρακάτω εικόνες παραπέμπουν σε εμπειρίες οδύνης στο σύγχρονο κόσμο . </a:t>
            </a:r>
          </a:p>
          <a:p>
            <a:pPr lvl="0"/>
            <a:r>
              <a:rPr lang="el-GR" dirty="0"/>
              <a:t>Αφού δώσετε έναν τίτλο σε κάθε εικόνα(στη </a:t>
            </a:r>
            <a:r>
              <a:rPr lang="el-GR" dirty="0" err="1"/>
              <a:t>θεση</a:t>
            </a:r>
            <a:r>
              <a:rPr lang="el-GR" dirty="0"/>
              <a:t> «τίτλος»), ανάλογα με το τι εικονίζεται σε κάθε μια , βρείτε εικόνες με τις οποίες θα τις αντικαθιστούσατε( και επικολλήστε τες ακριβώς δίπλα από την αρχική εικόνα ) , αν το θέμα των εικόνων ήταν η «ελπίδα».</a:t>
            </a:r>
          </a:p>
          <a:p>
            <a:pPr lvl="0"/>
            <a:r>
              <a:rPr lang="el-GR" dirty="0"/>
              <a:t>Διαλέξτε μια από τις παρακάτω εικόνες και σε μια παράγραφο αναπτύξτε τις σκέψεις σας για τη συγκεκριμένη </a:t>
            </a:r>
            <a:r>
              <a:rPr lang="el-GR" dirty="0" err="1"/>
              <a:t>μορφη</a:t>
            </a:r>
            <a:r>
              <a:rPr lang="el-GR" dirty="0"/>
              <a:t> του κακού (πχ αίτια , αποτελέσματα , προτάσσεις δικές σας για αποφυγή του «κακού».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928801"/>
            <a:ext cx="2071702" cy="193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4143380"/>
            <a:ext cx="2643206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Στρογγυλεμένο ορθογώνιο"/>
          <p:cNvSpPr/>
          <p:nvPr/>
        </p:nvSpPr>
        <p:spPr>
          <a:xfrm>
            <a:off x="2928926" y="2071678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3071802" y="4429132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7" y="1643050"/>
            <a:ext cx="224535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71942"/>
            <a:ext cx="26955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5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Στρογγυλεμένο ορθογώνιο"/>
          <p:cNvSpPr/>
          <p:nvPr/>
        </p:nvSpPr>
        <p:spPr>
          <a:xfrm>
            <a:off x="2928926" y="2071678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2928926" y="4357694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4502"/>
            <a:ext cx="2357454" cy="216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1942"/>
            <a:ext cx="29813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Στρογγυλεμένο ορθογώνιο"/>
          <p:cNvSpPr/>
          <p:nvPr/>
        </p:nvSpPr>
        <p:spPr>
          <a:xfrm>
            <a:off x="2928926" y="2071678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3071802" y="4357694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2571768" cy="205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754" y="4071942"/>
            <a:ext cx="25092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Στρογγυλεμένο ορθογώνιο"/>
          <p:cNvSpPr/>
          <p:nvPr/>
        </p:nvSpPr>
        <p:spPr>
          <a:xfrm>
            <a:off x="2928926" y="2071678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2857488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Δώστε τίτλο: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Σχολιάστε :</a:t>
            </a:r>
            <a:endParaRPr lang="el-G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2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Προβολή στην οθόνη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«Πού είναι ο Θεός»</vt:lpstr>
      <vt:lpstr>Εργασίες :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«Πού είναι ο Θεός»</dc:title>
  <dc:creator>Panagiwtis</dc:creator>
  <cp:lastModifiedBy>Panagiwtis</cp:lastModifiedBy>
  <cp:revision>3</cp:revision>
  <dcterms:created xsi:type="dcterms:W3CDTF">2020-05-03T08:56:17Z</dcterms:created>
  <dcterms:modified xsi:type="dcterms:W3CDTF">2020-05-03T09:13:15Z</dcterms:modified>
</cp:coreProperties>
</file>