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CA27559-8135-44A0-BCFD-B6F6C247B79F}" type="datetimeFigureOut">
              <a:rPr lang="el-GR" smtClean="0"/>
              <a:pPr/>
              <a:t>27/4/2020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CE5CC5E-B100-4393-834B-235B1C8D9101}"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CA27559-8135-44A0-BCFD-B6F6C247B79F}" type="datetimeFigureOut">
              <a:rPr lang="el-GR" smtClean="0"/>
              <a:pPr/>
              <a:t>27/4/2020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CE5CC5E-B100-4393-834B-235B1C8D910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CA27559-8135-44A0-BCFD-B6F6C247B79F}" type="datetimeFigureOut">
              <a:rPr lang="el-GR" smtClean="0"/>
              <a:pPr/>
              <a:t>27/4/2020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CE5CC5E-B100-4393-834B-235B1C8D910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CA27559-8135-44A0-BCFD-B6F6C247B79F}" type="datetimeFigureOut">
              <a:rPr lang="el-GR" smtClean="0"/>
              <a:pPr/>
              <a:t>27/4/2020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CE5CC5E-B100-4393-834B-235B1C8D9101}"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CA27559-8135-44A0-BCFD-B6F6C247B79F}" type="datetimeFigureOut">
              <a:rPr lang="el-GR" smtClean="0"/>
              <a:pPr/>
              <a:t>27/4/2020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CE5CC5E-B100-4393-834B-235B1C8D9101}"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CA27559-8135-44A0-BCFD-B6F6C247B79F}" type="datetimeFigureOut">
              <a:rPr lang="el-GR" smtClean="0"/>
              <a:pPr/>
              <a:t>27/4/2020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CE5CC5E-B100-4393-834B-235B1C8D9101}"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CA27559-8135-44A0-BCFD-B6F6C247B79F}" type="datetimeFigureOut">
              <a:rPr lang="el-GR" smtClean="0"/>
              <a:pPr/>
              <a:t>27/4/2020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CE5CC5E-B100-4393-834B-235B1C8D9101}"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CA27559-8135-44A0-BCFD-B6F6C247B79F}" type="datetimeFigureOut">
              <a:rPr lang="el-GR" smtClean="0"/>
              <a:pPr/>
              <a:t>27/4/2020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CE5CC5E-B100-4393-834B-235B1C8D910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CA27559-8135-44A0-BCFD-B6F6C247B79F}" type="datetimeFigureOut">
              <a:rPr lang="el-GR" smtClean="0"/>
              <a:pPr/>
              <a:t>27/4/2020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CE5CC5E-B100-4393-834B-235B1C8D910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CA27559-8135-44A0-BCFD-B6F6C247B79F}" type="datetimeFigureOut">
              <a:rPr lang="el-GR" smtClean="0"/>
              <a:pPr/>
              <a:t>27/4/2020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CE5CC5E-B100-4393-834B-235B1C8D9101}"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CA27559-8135-44A0-BCFD-B6F6C247B79F}" type="datetimeFigureOut">
              <a:rPr lang="el-GR" smtClean="0"/>
              <a:pPr/>
              <a:t>27/4/2020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CE5CC5E-B100-4393-834B-235B1C8D9101}"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A27559-8135-44A0-BCFD-B6F6C247B79F}" type="datetimeFigureOut">
              <a:rPr lang="el-GR" smtClean="0"/>
              <a:pPr/>
              <a:t>27/4/2020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E5CC5E-B100-4393-834B-235B1C8D910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audio" Target="../media/audio1.wav"/><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audio" Target="../media/audio2.wav"/><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audio" Target="../media/audio3.wav"/><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a:xfrm>
            <a:off x="755576" y="5301208"/>
            <a:ext cx="7488832" cy="1752600"/>
          </a:xfrm>
        </p:spPr>
        <p:txBody>
          <a:bodyPr>
            <a:normAutofit/>
          </a:bodyPr>
          <a:lstStyle/>
          <a:p>
            <a:endParaRPr lang="en-US" sz="1800" b="1" dirty="0" smtClean="0">
              <a:solidFill>
                <a:schemeClr val="tx1"/>
              </a:solidFill>
              <a:latin typeface="Times New Roman" pitchFamily="18" charset="0"/>
              <a:cs typeface="Times New Roman" pitchFamily="18" charset="0"/>
            </a:endParaRPr>
          </a:p>
          <a:p>
            <a:endParaRPr lang="en-US" sz="1800" b="1" dirty="0">
              <a:solidFill>
                <a:schemeClr val="tx1"/>
              </a:solidFill>
              <a:latin typeface="Times New Roman" pitchFamily="18" charset="0"/>
              <a:cs typeface="Times New Roman" pitchFamily="18" charset="0"/>
            </a:endParaRPr>
          </a:p>
          <a:p>
            <a:endParaRPr lang="en-US" sz="1800" b="1" dirty="0" smtClean="0">
              <a:solidFill>
                <a:schemeClr val="tx1"/>
              </a:solidFill>
              <a:latin typeface="Times New Roman" pitchFamily="18" charset="0"/>
              <a:cs typeface="Times New Roman" pitchFamily="18" charset="0"/>
            </a:endParaRPr>
          </a:p>
          <a:p>
            <a:r>
              <a:rPr lang="en-US" sz="1800" b="1" dirty="0" smtClean="0">
                <a:solidFill>
                  <a:schemeClr val="tx1"/>
                </a:solidFill>
                <a:latin typeface="Times New Roman" pitchFamily="18" charset="0"/>
                <a:cs typeface="Times New Roman" pitchFamily="18" charset="0"/>
              </a:rPr>
              <a:t>Claude </a:t>
            </a:r>
            <a:r>
              <a:rPr lang="en-US" sz="1800" b="1" dirty="0">
                <a:solidFill>
                  <a:schemeClr val="tx1"/>
                </a:solidFill>
                <a:latin typeface="Times New Roman" pitchFamily="18" charset="0"/>
                <a:cs typeface="Times New Roman" pitchFamily="18" charset="0"/>
              </a:rPr>
              <a:t>Monet, </a:t>
            </a:r>
            <a:r>
              <a:rPr lang="en-US" sz="1800" dirty="0">
                <a:solidFill>
                  <a:schemeClr val="tx1"/>
                </a:solidFill>
                <a:latin typeface="Times New Roman" pitchFamily="18" charset="0"/>
                <a:cs typeface="Times New Roman" pitchFamily="18" charset="0"/>
              </a:rPr>
              <a:t>A pathway in </a:t>
            </a:r>
            <a:r>
              <a:rPr lang="en-US" sz="1800" dirty="0" err="1">
                <a:solidFill>
                  <a:schemeClr val="tx1"/>
                </a:solidFill>
                <a:latin typeface="Times New Roman" pitchFamily="18" charset="0"/>
                <a:cs typeface="Times New Roman" pitchFamily="18" charset="0"/>
              </a:rPr>
              <a:t>Monets</a:t>
            </a:r>
            <a:r>
              <a:rPr lang="en-US" sz="1800" dirty="0">
                <a:solidFill>
                  <a:schemeClr val="tx1"/>
                </a:solidFill>
                <a:latin typeface="Times New Roman" pitchFamily="18" charset="0"/>
                <a:cs typeface="Times New Roman" pitchFamily="18" charset="0"/>
              </a:rPr>
              <a:t> garden </a:t>
            </a:r>
            <a:r>
              <a:rPr lang="en-US" sz="1800" dirty="0" err="1">
                <a:solidFill>
                  <a:schemeClr val="tx1"/>
                </a:solidFill>
                <a:latin typeface="Times New Roman" pitchFamily="18" charset="0"/>
                <a:cs typeface="Times New Roman" pitchFamily="18" charset="0"/>
              </a:rPr>
              <a:t>Giverny</a:t>
            </a:r>
            <a:endParaRPr lang="el-GR" sz="1800" dirty="0">
              <a:solidFill>
                <a:schemeClr val="tx1"/>
              </a:solidFill>
              <a:latin typeface="Times New Roman" pitchFamily="18" charset="0"/>
              <a:cs typeface="Times New Roman" pitchFamily="18" charset="0"/>
            </a:endParaRPr>
          </a:p>
        </p:txBody>
      </p:sp>
      <p:pic>
        <p:nvPicPr>
          <p:cNvPr id="4" name="3 - Εικόνα" descr="A pathway in Monets garden Giverny, Claude Monet"/>
          <p:cNvPicPr/>
          <p:nvPr/>
        </p:nvPicPr>
        <p:blipFill>
          <a:blip r:embed="rId3" cstate="print"/>
          <a:srcRect/>
          <a:stretch>
            <a:fillRect/>
          </a:stretch>
        </p:blipFill>
        <p:spPr bwMode="auto">
          <a:xfrm>
            <a:off x="1691680" y="332656"/>
            <a:ext cx="5760640" cy="5879811"/>
          </a:xfrm>
          <a:prstGeom prst="rect">
            <a:avLst/>
          </a:prstGeom>
          <a:noFill/>
          <a:ln w="9525">
            <a:noFill/>
            <a:miter lim="800000"/>
            <a:headEnd/>
            <a:tailEnd/>
          </a:ln>
        </p:spPr>
      </p:pic>
      <p:pic>
        <p:nvPicPr>
          <p:cNvPr id="6" name="Εγγεγραμμένος ήχος">
            <a:hlinkClick r:id="" action="ppaction://media"/>
          </p:cNvPr>
          <p:cNvPicPr>
            <a:picLocks noRot="1" noChangeAspect="1"/>
          </p:cNvPicPr>
          <p:nvPr>
            <a:wavAudioFile r:embed="rId1" name="Εγγεγραμμένος ήχος"/>
          </p:nvPr>
        </p:nvPicPr>
        <p:blipFill>
          <a:blip r:embed="rId4" cstate="print"/>
          <a:stretch>
            <a:fillRect/>
          </a:stretch>
        </p:blipFill>
        <p:spPr>
          <a:xfrm>
            <a:off x="8100392" y="808261"/>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757"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p:txBody>
          <a:bodyPr/>
          <a:lstStyle/>
          <a:p>
            <a:endParaRPr lang="en-US" sz="1800" b="1" dirty="0" smtClean="0">
              <a:latin typeface="Times New Roman" pitchFamily="18" charset="0"/>
              <a:cs typeface="Times New Roman" pitchFamily="18" charset="0"/>
            </a:endParaRPr>
          </a:p>
          <a:p>
            <a:endParaRPr lang="el-GR" dirty="0"/>
          </a:p>
        </p:txBody>
      </p:sp>
      <p:pic>
        <p:nvPicPr>
          <p:cNvPr id="4" name="3 - Εικόνα" descr="Claude Monet Monet, Spring Flowers"/>
          <p:cNvPicPr/>
          <p:nvPr/>
        </p:nvPicPr>
        <p:blipFill>
          <a:blip r:embed="rId3" cstate="print"/>
          <a:srcRect/>
          <a:stretch>
            <a:fillRect/>
          </a:stretch>
        </p:blipFill>
        <p:spPr bwMode="auto">
          <a:xfrm>
            <a:off x="323528" y="260648"/>
            <a:ext cx="4824536" cy="6421328"/>
          </a:xfrm>
          <a:prstGeom prst="rect">
            <a:avLst/>
          </a:prstGeom>
          <a:noFill/>
          <a:ln w="9525">
            <a:noFill/>
            <a:miter lim="800000"/>
            <a:headEnd/>
            <a:tailEnd/>
          </a:ln>
        </p:spPr>
      </p:pic>
      <p:sp>
        <p:nvSpPr>
          <p:cNvPr id="5" name="4 - Ορθογώνιο"/>
          <p:cNvSpPr/>
          <p:nvPr/>
        </p:nvSpPr>
        <p:spPr>
          <a:xfrm>
            <a:off x="5580112" y="5301208"/>
            <a:ext cx="3121367" cy="369332"/>
          </a:xfrm>
          <a:prstGeom prst="rect">
            <a:avLst/>
          </a:prstGeom>
        </p:spPr>
        <p:txBody>
          <a:bodyPr wrap="none">
            <a:spAutoFit/>
          </a:bodyPr>
          <a:lstStyle/>
          <a:p>
            <a:r>
              <a:rPr lang="el-GR" b="1" dirty="0" err="1">
                <a:latin typeface="Times New Roman" pitchFamily="18" charset="0"/>
                <a:cs typeface="Times New Roman" pitchFamily="18" charset="0"/>
              </a:rPr>
              <a:t>Claude</a:t>
            </a:r>
            <a:r>
              <a:rPr lang="el-GR" b="1" dirty="0">
                <a:latin typeface="Times New Roman" pitchFamily="18" charset="0"/>
                <a:cs typeface="Times New Roman" pitchFamily="18" charset="0"/>
              </a:rPr>
              <a:t> </a:t>
            </a:r>
            <a:r>
              <a:rPr lang="el-GR" b="1" dirty="0" err="1">
                <a:latin typeface="Times New Roman" pitchFamily="18" charset="0"/>
                <a:cs typeface="Times New Roman" pitchFamily="18" charset="0"/>
              </a:rPr>
              <a:t>Monet</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Spring</a:t>
            </a:r>
            <a:r>
              <a:rPr lang="el-GR" dirty="0">
                <a:latin typeface="Times New Roman" pitchFamily="18" charset="0"/>
                <a:cs typeface="Times New Roman" pitchFamily="18" charset="0"/>
              </a:rPr>
              <a:t> </a:t>
            </a:r>
            <a:r>
              <a:rPr lang="el-GR" dirty="0" err="1">
                <a:latin typeface="Times New Roman" pitchFamily="18" charset="0"/>
                <a:cs typeface="Times New Roman" pitchFamily="18" charset="0"/>
              </a:rPr>
              <a:t>Flowers</a:t>
            </a:r>
            <a:endParaRPr lang="el-GR" dirty="0">
              <a:latin typeface="Times New Roman" pitchFamily="18" charset="0"/>
              <a:cs typeface="Times New Roman" pitchFamily="18" charset="0"/>
            </a:endParaRPr>
          </a:p>
        </p:txBody>
      </p:sp>
      <p:pic>
        <p:nvPicPr>
          <p:cNvPr id="7" name="Εγγεγραμμένος ήχος">
            <a:hlinkClick r:id="" action="ppaction://media"/>
          </p:cNvPr>
          <p:cNvPicPr>
            <a:picLocks noRot="1" noChangeAspect="1"/>
          </p:cNvPicPr>
          <p:nvPr>
            <a:wavAudioFile r:embed="rId1" name="Εγγεγραμμένος ήχος"/>
          </p:nvPr>
        </p:nvPicPr>
        <p:blipFill>
          <a:blip r:embed="rId4" cstate="print"/>
          <a:stretch>
            <a:fillRect/>
          </a:stretch>
        </p:blipFill>
        <p:spPr>
          <a:xfrm>
            <a:off x="7956376" y="836712"/>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616"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220072" y="5589240"/>
            <a:ext cx="3744416" cy="504056"/>
          </a:xfrm>
        </p:spPr>
        <p:txBody>
          <a:bodyPr>
            <a:normAutofit fontScale="92500"/>
          </a:bodyPr>
          <a:lstStyle/>
          <a:p>
            <a:pPr>
              <a:buNone/>
            </a:pPr>
            <a:r>
              <a:rPr lang="en-US" sz="1800" b="1" dirty="0" smtClean="0">
                <a:latin typeface="Times New Roman" pitchFamily="18" charset="0"/>
                <a:cs typeface="Times New Roman" pitchFamily="18" charset="0"/>
              </a:rPr>
              <a:t>Pierre </a:t>
            </a:r>
            <a:r>
              <a:rPr lang="en-US" sz="1800" b="1" dirty="0" err="1">
                <a:latin typeface="Times New Roman" pitchFamily="18" charset="0"/>
                <a:cs typeface="Times New Roman" pitchFamily="18" charset="0"/>
              </a:rPr>
              <a:t>Auguste</a:t>
            </a:r>
            <a:r>
              <a:rPr lang="en-US" sz="1800" b="1" dirty="0">
                <a:latin typeface="Times New Roman" pitchFamily="18" charset="0"/>
                <a:cs typeface="Times New Roman" pitchFamily="18" charset="0"/>
              </a:rPr>
              <a:t> Renoir</a:t>
            </a:r>
            <a:r>
              <a:rPr lang="el-GR" sz="1800" dirty="0">
                <a:latin typeface="Times New Roman" pitchFamily="18" charset="0"/>
                <a:cs typeface="Times New Roman" pitchFamily="18" charset="0"/>
              </a:rPr>
              <a:t>, </a:t>
            </a:r>
            <a:r>
              <a:rPr lang="en-US" sz="1800" dirty="0">
                <a:latin typeface="Times New Roman" pitchFamily="18" charset="0"/>
                <a:cs typeface="Times New Roman" pitchFamily="18" charset="0"/>
              </a:rPr>
              <a:t>Spring Bouquet</a:t>
            </a:r>
            <a:endParaRPr lang="el-GR" sz="1800" dirty="0">
              <a:latin typeface="Times New Roman" pitchFamily="18" charset="0"/>
              <a:cs typeface="Times New Roman" pitchFamily="18" charset="0"/>
            </a:endParaRPr>
          </a:p>
          <a:p>
            <a:endParaRPr lang="el-GR" dirty="0"/>
          </a:p>
        </p:txBody>
      </p:sp>
      <p:pic>
        <p:nvPicPr>
          <p:cNvPr id="4" name="3 - Εικόνα" descr="https://elniplex.files.wordpress.com/2013/03/pierre-auguste-renoir-spring-bouquet.jpg"/>
          <p:cNvPicPr/>
          <p:nvPr/>
        </p:nvPicPr>
        <p:blipFill>
          <a:blip r:embed="rId3" cstate="print"/>
          <a:srcRect/>
          <a:stretch>
            <a:fillRect/>
          </a:stretch>
        </p:blipFill>
        <p:spPr bwMode="auto">
          <a:xfrm>
            <a:off x="251520" y="332656"/>
            <a:ext cx="4968552" cy="6210293"/>
          </a:xfrm>
          <a:prstGeom prst="rect">
            <a:avLst/>
          </a:prstGeom>
          <a:noFill/>
          <a:ln w="9525">
            <a:noFill/>
            <a:miter lim="800000"/>
            <a:headEnd/>
            <a:tailEnd/>
          </a:ln>
        </p:spPr>
      </p:pic>
      <p:pic>
        <p:nvPicPr>
          <p:cNvPr id="6" name="Εγγεγραμμένος ήχος">
            <a:hlinkClick r:id="" action="ppaction://media"/>
          </p:cNvPr>
          <p:cNvPicPr>
            <a:picLocks noRot="1" noChangeAspect="1"/>
          </p:cNvPicPr>
          <p:nvPr>
            <a:wavAudioFile r:embed="rId1" name="Εγγεγραμμένος ήχος"/>
          </p:nvPr>
        </p:nvPicPr>
        <p:blipFill>
          <a:blip r:embed="rId4" cstate="print"/>
          <a:stretch>
            <a:fillRect/>
          </a:stretch>
        </p:blipFill>
        <p:spPr>
          <a:xfrm>
            <a:off x="7812360" y="836712"/>
            <a:ext cx="244475" cy="244475"/>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7978" fill="hold"/>
                                        <p:tgtEl>
                                          <p:spTgt spid="6"/>
                                        </p:tgtEl>
                                      </p:cBhvr>
                                    </p:cmd>
                                  </p:childTnLst>
                                </p:cTn>
                              </p:par>
                            </p:childTnLst>
                          </p:cTn>
                        </p:par>
                      </p:childTnLst>
                    </p:cTn>
                  </p:par>
                </p:childTnLst>
              </p:cTn>
              <p:nextCondLst>
                <p:cond evt="onClick" delay="0">
                  <p:tgtEl>
                    <p:spTgt spid="6"/>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2204864"/>
            <a:ext cx="8229600" cy="1143000"/>
          </a:xfrm>
        </p:spPr>
        <p:txBody>
          <a:bodyPr>
            <a:normAutofit fontScale="90000"/>
          </a:bodyPr>
          <a:lstStyle/>
          <a:p>
            <a:r>
              <a:rPr lang="el-GR" sz="2200" dirty="0" smtClean="0">
                <a:latin typeface="Times New Roman" pitchFamily="18" charset="0"/>
                <a:cs typeface="Times New Roman" pitchFamily="18" charset="0"/>
              </a:rPr>
              <a:t/>
            </a:r>
            <a:br>
              <a:rPr lang="el-GR" sz="2200" dirty="0" smtClean="0">
                <a:latin typeface="Times New Roman" pitchFamily="18" charset="0"/>
                <a:cs typeface="Times New Roman" pitchFamily="18" charset="0"/>
              </a:rPr>
            </a:br>
            <a:r>
              <a:rPr lang="el-GR" sz="2200" dirty="0" smtClean="0">
                <a:latin typeface="Times New Roman" pitchFamily="18" charset="0"/>
                <a:cs typeface="Times New Roman" pitchFamily="18" charset="0"/>
              </a:rPr>
              <a:t/>
            </a:r>
            <a:br>
              <a:rPr lang="el-GR" sz="2200" dirty="0" smtClean="0">
                <a:latin typeface="Times New Roman" pitchFamily="18" charset="0"/>
                <a:cs typeface="Times New Roman" pitchFamily="18" charset="0"/>
              </a:rPr>
            </a:br>
            <a:r>
              <a:rPr lang="el-GR" sz="2200" dirty="0" smtClean="0">
                <a:latin typeface="Times New Roman" pitchFamily="18" charset="0"/>
                <a:cs typeface="Times New Roman" pitchFamily="18" charset="0"/>
              </a:rPr>
              <a:t/>
            </a:r>
            <a:br>
              <a:rPr lang="el-GR" sz="2200" dirty="0" smtClean="0">
                <a:latin typeface="Times New Roman" pitchFamily="18" charset="0"/>
                <a:cs typeface="Times New Roman" pitchFamily="18" charset="0"/>
              </a:rPr>
            </a:br>
            <a:r>
              <a:rPr lang="el-GR" sz="2200" dirty="0" smtClean="0">
                <a:latin typeface="Times New Roman" pitchFamily="18" charset="0"/>
                <a:cs typeface="Times New Roman" pitchFamily="18" charset="0"/>
              </a:rPr>
              <a:t/>
            </a:r>
            <a:br>
              <a:rPr lang="el-GR" sz="2200" dirty="0" smtClean="0">
                <a:latin typeface="Times New Roman" pitchFamily="18" charset="0"/>
                <a:cs typeface="Times New Roman" pitchFamily="18" charset="0"/>
              </a:rPr>
            </a:br>
            <a:r>
              <a:rPr lang="el-GR" sz="2200" dirty="0" smtClean="0">
                <a:latin typeface="Times New Roman" pitchFamily="18" charset="0"/>
                <a:cs typeface="Times New Roman" pitchFamily="18" charset="0"/>
              </a:rPr>
              <a:t/>
            </a:r>
            <a:br>
              <a:rPr lang="el-GR" sz="2200" dirty="0" smtClean="0">
                <a:latin typeface="Times New Roman" pitchFamily="18" charset="0"/>
                <a:cs typeface="Times New Roman" pitchFamily="18" charset="0"/>
              </a:rPr>
            </a:br>
            <a:r>
              <a:rPr lang="el-GR" sz="2200" dirty="0" smtClean="0">
                <a:latin typeface="Times New Roman" pitchFamily="18" charset="0"/>
                <a:cs typeface="Times New Roman" pitchFamily="18" charset="0"/>
              </a:rPr>
              <a:t/>
            </a:r>
            <a:br>
              <a:rPr lang="el-GR" sz="2200" dirty="0" smtClean="0">
                <a:latin typeface="Times New Roman" pitchFamily="18" charset="0"/>
                <a:cs typeface="Times New Roman" pitchFamily="18" charset="0"/>
              </a:rPr>
            </a:br>
            <a:r>
              <a:rPr lang="el-GR" sz="2200" dirty="0" smtClean="0">
                <a:latin typeface="Times New Roman" pitchFamily="18" charset="0"/>
                <a:cs typeface="Times New Roman" pitchFamily="18" charset="0"/>
              </a:rPr>
              <a:t>Πατήστε </a:t>
            </a:r>
            <a:r>
              <a:rPr lang="el-GR" sz="2200" dirty="0" smtClean="0">
                <a:latin typeface="Times New Roman" pitchFamily="18" charset="0"/>
                <a:cs typeface="Times New Roman" pitchFamily="18" charset="0"/>
              </a:rPr>
              <a:t>διπλό κλικ πάνω στο εικονίδιο του ήχου για να ακούσετε τους δρόμους της άνοιξης από το Σ. Σπανουδάκη</a:t>
            </a:r>
            <a:br>
              <a:rPr lang="el-GR" sz="2200" dirty="0" smtClean="0">
                <a:latin typeface="Times New Roman" pitchFamily="18" charset="0"/>
                <a:cs typeface="Times New Roman" pitchFamily="18" charset="0"/>
              </a:rPr>
            </a:br>
            <a:r>
              <a:rPr lang="el-GR" sz="2200" dirty="0" smtClean="0">
                <a:latin typeface="Times New Roman" pitchFamily="18" charset="0"/>
                <a:cs typeface="Times New Roman" pitchFamily="18" charset="0"/>
              </a:rPr>
              <a:t/>
            </a:r>
            <a:br>
              <a:rPr lang="el-GR" sz="2200" dirty="0" smtClean="0">
                <a:latin typeface="Times New Roman" pitchFamily="18" charset="0"/>
                <a:cs typeface="Times New Roman" pitchFamily="18" charset="0"/>
              </a:rPr>
            </a:br>
            <a:r>
              <a:rPr lang="el-GR" sz="2200" dirty="0" smtClean="0">
                <a:latin typeface="Times New Roman" pitchFamily="18" charset="0"/>
                <a:cs typeface="Times New Roman" pitchFamily="18" charset="0"/>
              </a:rPr>
              <a:t/>
            </a:r>
            <a:br>
              <a:rPr lang="el-GR" sz="2200" dirty="0" smtClean="0">
                <a:latin typeface="Times New Roman" pitchFamily="18" charset="0"/>
                <a:cs typeface="Times New Roman" pitchFamily="18" charset="0"/>
              </a:rPr>
            </a:br>
            <a:r>
              <a:rPr lang="el-GR" sz="2200" dirty="0" smtClean="0">
                <a:latin typeface="Times New Roman" pitchFamily="18" charset="0"/>
                <a:cs typeface="Times New Roman" pitchFamily="18" charset="0"/>
              </a:rPr>
              <a:t/>
            </a:r>
            <a:br>
              <a:rPr lang="el-GR" sz="2200" dirty="0" smtClean="0">
                <a:latin typeface="Times New Roman" pitchFamily="18" charset="0"/>
                <a:cs typeface="Times New Roman" pitchFamily="18" charset="0"/>
              </a:rPr>
            </a:br>
            <a:r>
              <a:rPr lang="el-GR" sz="2200" dirty="0" smtClean="0">
                <a:latin typeface="Times New Roman" pitchFamily="18" charset="0"/>
                <a:cs typeface="Times New Roman" pitchFamily="18" charset="0"/>
              </a:rPr>
              <a:t>Και τώρα ας προσπαθήσει το κάθε παιδί να ζωγραφίσει τον δικό του πίνακα ζωγραφικής με θέμα τα ανοιξιάτικα λουλούδια είτε στο χαρτί είτε στον ηλεκτρονικό υπολογιστή</a:t>
            </a: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n-US" sz="2200" dirty="0" smtClean="0">
                <a:latin typeface="Times New Roman" pitchFamily="18" charset="0"/>
                <a:cs typeface="Times New Roman" pitchFamily="18" charset="0"/>
              </a:rPr>
              <a:t/>
            </a:r>
            <a:br>
              <a:rPr lang="en-US" sz="2200" dirty="0" smtClean="0">
                <a:latin typeface="Times New Roman" pitchFamily="18" charset="0"/>
                <a:cs typeface="Times New Roman" pitchFamily="18" charset="0"/>
              </a:rPr>
            </a:br>
            <a:r>
              <a:rPr lang="el-GR" dirty="0" smtClean="0"/>
              <a:t/>
            </a:r>
            <a:br>
              <a:rPr lang="el-GR" dirty="0" smtClean="0"/>
            </a:b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14</Words>
  <Application>Microsoft Office PowerPoint</Application>
  <PresentationFormat>Προβολή στην οθόνη (4:3)</PresentationFormat>
  <Paragraphs>7</Paragraphs>
  <Slides>4</Slides>
  <Notes>0</Notes>
  <HiddenSlides>0</HiddenSlides>
  <MMClips>3</MMClips>
  <ScaleCrop>false</ScaleCrop>
  <HeadingPairs>
    <vt:vector size="4" baseType="variant">
      <vt:variant>
        <vt:lpstr>Θέμα</vt:lpstr>
      </vt:variant>
      <vt:variant>
        <vt:i4>1</vt:i4>
      </vt:variant>
      <vt:variant>
        <vt:lpstr>Τίτλοι διαφανειών</vt:lpstr>
      </vt:variant>
      <vt:variant>
        <vt:i4>4</vt:i4>
      </vt:variant>
    </vt:vector>
  </HeadingPairs>
  <TitlesOfParts>
    <vt:vector size="5" baseType="lpstr">
      <vt:lpstr>Θέμα του Office</vt:lpstr>
      <vt:lpstr>Διαφάνεια 1</vt:lpstr>
      <vt:lpstr>Διαφάνεια 2</vt:lpstr>
      <vt:lpstr>Διαφάνεια 3</vt:lpstr>
      <vt:lpstr>      Πατήστε διπλό κλικ πάνω στο εικονίδιο του ήχου για να ακούσετε τους δρόμους της άνοιξης από το Σ. Σπανουδάκη    Και τώρα ας προσπαθήσει το κάθε παιδί να ζωγραφίσει τον δικό του πίνακα ζωγραφικής με θέμα τα ανοιξιάτικα λουλούδια είτε στο χαρτί είτε στον ηλεκτρονικό υπολογιστή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FOTINI</dc:creator>
  <cp:lastModifiedBy>FOTINI</cp:lastModifiedBy>
  <cp:revision>5</cp:revision>
  <dcterms:created xsi:type="dcterms:W3CDTF">2020-04-26T18:01:17Z</dcterms:created>
  <dcterms:modified xsi:type="dcterms:W3CDTF">2020-04-27T06:30:48Z</dcterms:modified>
</cp:coreProperties>
</file>