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9144000" cy="6858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0042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0042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0042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DF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0811" y="19303"/>
            <a:ext cx="8142376" cy="627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0042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2541" y="1726565"/>
            <a:ext cx="8198916" cy="3628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g"/><Relationship Id="rId7" Type="http://schemas.openxmlformats.org/officeDocument/2006/relationships/image" Target="../media/image7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44"/>
            <a:ext cx="2484120" cy="871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9872" y="3019043"/>
            <a:ext cx="8144256" cy="3838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49095" y="783590"/>
            <a:ext cx="5847715" cy="2023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6000" dirty="0"/>
              <a:t>ΠΡΟΛΗΨΗ  ΑΤΥΧΗΜΑΤΩΝ</a:t>
            </a:r>
            <a:endParaRPr sz="6000"/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1000" b="0" spc="-5" dirty="0">
                <a:latin typeface="Comic Sans MS"/>
                <a:cs typeface="Comic Sans MS"/>
              </a:rPr>
              <a:t>Μέγας</a:t>
            </a:r>
            <a:r>
              <a:rPr sz="1000" b="0" spc="-65" dirty="0">
                <a:latin typeface="Comic Sans MS"/>
                <a:cs typeface="Comic Sans MS"/>
              </a:rPr>
              <a:t> </a:t>
            </a:r>
            <a:r>
              <a:rPr sz="1000" b="0" spc="-5" dirty="0">
                <a:latin typeface="Comic Sans MS"/>
                <a:cs typeface="Comic Sans MS"/>
              </a:rPr>
              <a:t>Χορηγός</a:t>
            </a:r>
            <a:endParaRPr sz="10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81628" y="3933444"/>
            <a:ext cx="1380744" cy="251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20288" y="4226941"/>
            <a:ext cx="2505075" cy="151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000042"/>
                </a:solidFill>
                <a:latin typeface="Comic Sans MS"/>
                <a:cs typeface="Comic Sans MS"/>
              </a:rPr>
              <a:t>«Φίλοι της Αντιμετώπισης Παιδικού</a:t>
            </a:r>
            <a:r>
              <a:rPr sz="900" spc="55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900" spc="-5" dirty="0">
                <a:solidFill>
                  <a:srgbClr val="000042"/>
                </a:solidFill>
                <a:latin typeface="Comic Sans MS"/>
                <a:cs typeface="Comic Sans MS"/>
              </a:rPr>
              <a:t>Τραύματος»</a:t>
            </a:r>
            <a:endParaRPr sz="9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01744" y="3719829"/>
            <a:ext cx="541655" cy="166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0042"/>
                </a:solidFill>
                <a:latin typeface="Comic Sans MS"/>
                <a:cs typeface="Comic Sans MS"/>
              </a:rPr>
              <a:t>Δωρ</a:t>
            </a:r>
            <a:r>
              <a:rPr sz="1000" spc="-10" dirty="0">
                <a:solidFill>
                  <a:srgbClr val="000042"/>
                </a:solidFill>
                <a:latin typeface="Comic Sans MS"/>
                <a:cs typeface="Comic Sans MS"/>
              </a:rPr>
              <a:t>η</a:t>
            </a:r>
            <a:r>
              <a:rPr sz="1000" spc="-5" dirty="0">
                <a:solidFill>
                  <a:srgbClr val="000042"/>
                </a:solidFill>
                <a:latin typeface="Comic Sans MS"/>
                <a:cs typeface="Comic Sans MS"/>
              </a:rPr>
              <a:t>τές</a:t>
            </a:r>
            <a:endParaRPr sz="1000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244" y="740663"/>
            <a:ext cx="4001261" cy="57965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2336" y="714755"/>
            <a:ext cx="4000500" cy="5795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42103" y="740663"/>
            <a:ext cx="4126229" cy="57873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16196" y="714755"/>
            <a:ext cx="4125467" cy="57866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1960">
              <a:lnSpc>
                <a:spcPct val="100000"/>
              </a:lnSpc>
              <a:tabLst>
                <a:tab pos="3475354" algn="l"/>
              </a:tabLst>
            </a:pPr>
            <a:r>
              <a:rPr spc="-5" dirty="0"/>
              <a:t>ΟΤ</a:t>
            </a:r>
            <a:r>
              <a:rPr dirty="0"/>
              <a:t>Α</a:t>
            </a:r>
            <a:r>
              <a:rPr spc="-5" dirty="0"/>
              <a:t>Ν</a:t>
            </a:r>
            <a:r>
              <a:rPr dirty="0"/>
              <a:t>	</a:t>
            </a:r>
            <a:r>
              <a:rPr spc="-5" dirty="0"/>
              <a:t>ΠΑΙΖΟ</a:t>
            </a:r>
            <a:r>
              <a:rPr spc="0" dirty="0"/>
              <a:t>Υ</a:t>
            </a:r>
            <a:r>
              <a:rPr spc="-5" dirty="0"/>
              <a:t>ΜΕ</a:t>
            </a:r>
          </a:p>
        </p:txBody>
      </p:sp>
      <p:sp>
        <p:nvSpPr>
          <p:cNvPr id="7" name="object 7"/>
          <p:cNvSpPr/>
          <p:nvPr/>
        </p:nvSpPr>
        <p:spPr>
          <a:xfrm>
            <a:off x="5795771" y="2133600"/>
            <a:ext cx="2087879" cy="37094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48383" y="1844039"/>
            <a:ext cx="2016252" cy="37109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95755">
              <a:lnSpc>
                <a:spcPct val="100000"/>
              </a:lnSpc>
            </a:pPr>
            <a:r>
              <a:rPr spc="-5" dirty="0"/>
              <a:t>ΣΤΟ</a:t>
            </a:r>
            <a:r>
              <a:rPr spc="-45" dirty="0"/>
              <a:t> </a:t>
            </a:r>
            <a:r>
              <a:rPr spc="-5" dirty="0"/>
              <a:t>ΑΥΤΟΚΙΝΗΤΟ</a:t>
            </a:r>
          </a:p>
        </p:txBody>
      </p:sp>
      <p:sp>
        <p:nvSpPr>
          <p:cNvPr id="3" name="object 3"/>
          <p:cNvSpPr/>
          <p:nvPr/>
        </p:nvSpPr>
        <p:spPr>
          <a:xfrm>
            <a:off x="4931664" y="981455"/>
            <a:ext cx="3493008" cy="5591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9327" y="981455"/>
            <a:ext cx="3456432" cy="5580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7031" y="836675"/>
            <a:ext cx="3482340" cy="5579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96390">
              <a:lnSpc>
                <a:spcPct val="100000"/>
              </a:lnSpc>
              <a:tabLst>
                <a:tab pos="2943225" algn="l"/>
              </a:tabLst>
            </a:pPr>
            <a:r>
              <a:rPr spc="-5" dirty="0"/>
              <a:t>ΣΤΟ	Α</a:t>
            </a:r>
            <a:r>
              <a:rPr spc="0" dirty="0"/>
              <a:t>Υ</a:t>
            </a:r>
            <a:r>
              <a:rPr spc="-5" dirty="0"/>
              <a:t>ΤΟΚΙΝΗΤΟ</a:t>
            </a:r>
          </a:p>
        </p:txBody>
      </p:sp>
      <p:sp>
        <p:nvSpPr>
          <p:cNvPr id="4" name="object 4"/>
          <p:cNvSpPr/>
          <p:nvPr/>
        </p:nvSpPr>
        <p:spPr>
          <a:xfrm>
            <a:off x="4596384" y="836675"/>
            <a:ext cx="3505200" cy="55793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56959" y="4797552"/>
            <a:ext cx="1609343" cy="1446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10967" y="4724400"/>
            <a:ext cx="1528571" cy="1453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4068" y="786383"/>
            <a:ext cx="3785615" cy="5356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87823" y="786383"/>
            <a:ext cx="3912108" cy="5428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95755">
              <a:lnSpc>
                <a:spcPct val="100000"/>
              </a:lnSpc>
            </a:pPr>
            <a:r>
              <a:rPr spc="-5" dirty="0"/>
              <a:t>ΣΤΟ</a:t>
            </a:r>
            <a:r>
              <a:rPr spc="-45" dirty="0"/>
              <a:t> </a:t>
            </a:r>
            <a:r>
              <a:rPr spc="-5" dirty="0"/>
              <a:t>ΑΥΤΟΚΙΝΗΤΟ</a:t>
            </a:r>
          </a:p>
        </p:txBody>
      </p:sp>
      <p:sp>
        <p:nvSpPr>
          <p:cNvPr id="5" name="object 5"/>
          <p:cNvSpPr/>
          <p:nvPr/>
        </p:nvSpPr>
        <p:spPr>
          <a:xfrm>
            <a:off x="5364479" y="1844039"/>
            <a:ext cx="2714244" cy="3710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2416" y="1844039"/>
            <a:ext cx="2715768" cy="3710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91895"/>
            <a:ext cx="9143999" cy="61661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95755">
              <a:lnSpc>
                <a:spcPct val="100000"/>
              </a:lnSpc>
            </a:pPr>
            <a:r>
              <a:rPr spc="-5" dirty="0"/>
              <a:t>ΣΤΟ</a:t>
            </a:r>
            <a:r>
              <a:rPr spc="-45" dirty="0"/>
              <a:t> </a:t>
            </a:r>
            <a:r>
              <a:rPr spc="-5" dirty="0"/>
              <a:t>ΑΥΤΟΚΙΝΗΤΟ</a:t>
            </a:r>
          </a:p>
        </p:txBody>
      </p:sp>
      <p:sp>
        <p:nvSpPr>
          <p:cNvPr id="4" name="object 4"/>
          <p:cNvSpPr/>
          <p:nvPr/>
        </p:nvSpPr>
        <p:spPr>
          <a:xfrm>
            <a:off x="6897623" y="470916"/>
            <a:ext cx="1764792" cy="175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33031" y="260604"/>
            <a:ext cx="2231135" cy="2231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6260">
              <a:lnSpc>
                <a:spcPct val="100000"/>
              </a:lnSpc>
              <a:tabLst>
                <a:tab pos="3173095" algn="l"/>
              </a:tabLst>
            </a:pPr>
            <a:r>
              <a:rPr spc="-5" dirty="0"/>
              <a:t>ΣΤΟ	ΠΟΔΗ</a:t>
            </a:r>
            <a:r>
              <a:rPr spc="5" dirty="0"/>
              <a:t>Λ</a:t>
            </a:r>
            <a:r>
              <a:rPr spc="-5" dirty="0"/>
              <a:t>ΑΤΟ</a:t>
            </a:r>
          </a:p>
        </p:txBody>
      </p:sp>
      <p:sp>
        <p:nvSpPr>
          <p:cNvPr id="3" name="object 3"/>
          <p:cNvSpPr/>
          <p:nvPr/>
        </p:nvSpPr>
        <p:spPr>
          <a:xfrm>
            <a:off x="1036319" y="1036319"/>
            <a:ext cx="7071359" cy="5163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4463" y="851916"/>
            <a:ext cx="7815072" cy="5530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35863" y="1304645"/>
            <a:ext cx="1100810" cy="924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92267" y="765048"/>
            <a:ext cx="678179" cy="5257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62655" y="1554480"/>
            <a:ext cx="678180" cy="4099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75560" y="1993392"/>
            <a:ext cx="1549908" cy="11399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97482" y="1095984"/>
            <a:ext cx="922616" cy="9246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6260">
              <a:lnSpc>
                <a:spcPct val="100000"/>
              </a:lnSpc>
              <a:tabLst>
                <a:tab pos="3173095" algn="l"/>
              </a:tabLst>
            </a:pPr>
            <a:r>
              <a:rPr spc="-5" dirty="0"/>
              <a:t>ΣΤΟ	ΠΟΔΗ</a:t>
            </a:r>
            <a:r>
              <a:rPr spc="5" dirty="0"/>
              <a:t>Λ</a:t>
            </a:r>
            <a:r>
              <a:rPr spc="-5" dirty="0"/>
              <a:t>ΑΤΟ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7368" y="571500"/>
            <a:ext cx="4072128" cy="3471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64379" y="571500"/>
            <a:ext cx="4302252" cy="35006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1996" y="4131563"/>
            <a:ext cx="5929883" cy="27264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6260">
              <a:lnSpc>
                <a:spcPct val="100000"/>
              </a:lnSpc>
              <a:tabLst>
                <a:tab pos="3173095" algn="l"/>
              </a:tabLst>
            </a:pPr>
            <a:r>
              <a:rPr spc="-5" dirty="0"/>
              <a:t>ΣΤΟ	ΠΟΔΗ</a:t>
            </a:r>
            <a:r>
              <a:rPr spc="5" dirty="0"/>
              <a:t>Λ</a:t>
            </a:r>
            <a:r>
              <a:rPr spc="-5" dirty="0"/>
              <a:t>ΑΤΟ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884" y="858011"/>
            <a:ext cx="7603235" cy="5643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6260">
              <a:lnSpc>
                <a:spcPct val="100000"/>
              </a:lnSpc>
              <a:tabLst>
                <a:tab pos="3173095" algn="l"/>
              </a:tabLst>
            </a:pPr>
            <a:r>
              <a:rPr spc="-5" dirty="0"/>
              <a:t>ΣΤΟ	ΠΟΔΗ</a:t>
            </a:r>
            <a:r>
              <a:rPr spc="5" dirty="0"/>
              <a:t>Λ</a:t>
            </a:r>
            <a:r>
              <a:rPr spc="-5" dirty="0"/>
              <a:t>ΑΤΟ</a:t>
            </a:r>
          </a:p>
        </p:txBody>
      </p:sp>
      <p:sp>
        <p:nvSpPr>
          <p:cNvPr id="4" name="object 4"/>
          <p:cNvSpPr/>
          <p:nvPr/>
        </p:nvSpPr>
        <p:spPr>
          <a:xfrm>
            <a:off x="8072628" y="428244"/>
            <a:ext cx="928116" cy="1008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72628" y="1510283"/>
            <a:ext cx="1071372" cy="987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72628" y="2528316"/>
            <a:ext cx="986027" cy="822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01000" y="5718047"/>
            <a:ext cx="986027" cy="8549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58911" y="3429000"/>
            <a:ext cx="880872" cy="8503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01000" y="4597908"/>
            <a:ext cx="999744" cy="7467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0119" y="679704"/>
            <a:ext cx="7277861" cy="59672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2311" y="691895"/>
            <a:ext cx="7200900" cy="58902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3261" y="672845"/>
            <a:ext cx="7239000" cy="5928360"/>
          </a:xfrm>
          <a:custGeom>
            <a:avLst/>
            <a:gdLst/>
            <a:ahLst/>
            <a:cxnLst/>
            <a:rect l="l" t="t" r="r" b="b"/>
            <a:pathLst>
              <a:path w="7239000" h="5928359">
                <a:moveTo>
                  <a:pt x="0" y="5928359"/>
                </a:moveTo>
                <a:lnTo>
                  <a:pt x="7239000" y="5928359"/>
                </a:lnTo>
                <a:lnTo>
                  <a:pt x="7239000" y="0"/>
                </a:lnTo>
                <a:lnTo>
                  <a:pt x="0" y="0"/>
                </a:lnTo>
                <a:lnTo>
                  <a:pt x="0" y="5928359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6260">
              <a:lnSpc>
                <a:spcPct val="100000"/>
              </a:lnSpc>
              <a:tabLst>
                <a:tab pos="3173095" algn="l"/>
              </a:tabLst>
            </a:pPr>
            <a:r>
              <a:rPr spc="-5" dirty="0"/>
              <a:t>ΣΤΟ	ΠΟΔΗ</a:t>
            </a:r>
            <a:r>
              <a:rPr spc="5" dirty="0"/>
              <a:t>Λ</a:t>
            </a:r>
            <a:r>
              <a:rPr spc="-5" dirty="0"/>
              <a:t>ΑΤΟ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5791" y="877951"/>
            <a:ext cx="7392670" cy="1846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4000" b="1" spc="-5" dirty="0">
                <a:solidFill>
                  <a:srgbClr val="000042"/>
                </a:solidFill>
                <a:latin typeface="Comic Sans MS"/>
                <a:cs typeface="Comic Sans MS"/>
              </a:rPr>
              <a:t>Κάθε χρόνο στην Ελλάδα</a:t>
            </a:r>
            <a:endParaRPr sz="40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</a:pPr>
            <a:r>
              <a:rPr sz="4000" b="1" spc="-10" dirty="0">
                <a:solidFill>
                  <a:srgbClr val="000042"/>
                </a:solidFill>
                <a:latin typeface="Comic Sans MS"/>
                <a:cs typeface="Comic Sans MS"/>
              </a:rPr>
              <a:t>500.000 </a:t>
            </a:r>
            <a:r>
              <a:rPr sz="4000" b="1" spc="-5" dirty="0">
                <a:solidFill>
                  <a:srgbClr val="000042"/>
                </a:solidFill>
                <a:latin typeface="Comic Sans MS"/>
                <a:cs typeface="Comic Sans MS"/>
              </a:rPr>
              <a:t>παιδιά</a:t>
            </a:r>
            <a:r>
              <a:rPr sz="4000" b="1" spc="10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4000" b="1" spc="-5" dirty="0">
                <a:solidFill>
                  <a:srgbClr val="000042"/>
                </a:solidFill>
                <a:latin typeface="Comic Sans MS"/>
                <a:cs typeface="Comic Sans MS"/>
              </a:rPr>
              <a:t>περίπου</a:t>
            </a:r>
            <a:endParaRPr sz="40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</a:pPr>
            <a:r>
              <a:rPr sz="4000" b="1" spc="-5" dirty="0">
                <a:solidFill>
                  <a:srgbClr val="000042"/>
                </a:solidFill>
                <a:latin typeface="Comic Sans MS"/>
                <a:cs typeface="Comic Sans MS"/>
              </a:rPr>
              <a:t>τραυματίζονται </a:t>
            </a:r>
            <a:r>
              <a:rPr sz="4000" b="1" dirty="0">
                <a:solidFill>
                  <a:srgbClr val="000042"/>
                </a:solidFill>
                <a:latin typeface="Comic Sans MS"/>
                <a:cs typeface="Comic Sans MS"/>
              </a:rPr>
              <a:t>από</a:t>
            </a:r>
            <a:r>
              <a:rPr sz="4000" b="1" spc="-5" dirty="0">
                <a:solidFill>
                  <a:srgbClr val="000042"/>
                </a:solidFill>
                <a:latin typeface="Comic Sans MS"/>
                <a:cs typeface="Comic Sans MS"/>
              </a:rPr>
              <a:t> ατυχήματα.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84120" y="3069335"/>
            <a:ext cx="4210811" cy="32415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3692" y="11938"/>
            <a:ext cx="6510020" cy="842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/>
              <a:t>Έλεγχος</a:t>
            </a:r>
            <a:r>
              <a:rPr sz="5400" spc="-105" dirty="0"/>
              <a:t> </a:t>
            </a:r>
            <a:r>
              <a:rPr sz="5400" dirty="0"/>
              <a:t>Ποδηλάτου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1696973" y="1563878"/>
            <a:ext cx="2136775" cy="2350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2905" indent="-370205">
              <a:lnSpc>
                <a:spcPct val="100000"/>
              </a:lnSpc>
              <a:buFont typeface="Wingdings"/>
              <a:buChar char=""/>
              <a:tabLst>
                <a:tab pos="383540" algn="l"/>
              </a:tabLst>
            </a:pPr>
            <a:r>
              <a:rPr sz="2400" b="1" dirty="0">
                <a:solidFill>
                  <a:srgbClr val="000042"/>
                </a:solidFill>
                <a:latin typeface="Comic Sans MS"/>
                <a:cs typeface="Comic Sans MS"/>
              </a:rPr>
              <a:t>ΦΡΕΝΑ</a:t>
            </a:r>
            <a:endParaRPr sz="2400">
              <a:latin typeface="Comic Sans MS"/>
              <a:cs typeface="Comic Sans MS"/>
            </a:endParaRPr>
          </a:p>
          <a:p>
            <a:pPr marL="384175" indent="-370205">
              <a:lnSpc>
                <a:spcPct val="100000"/>
              </a:lnSpc>
              <a:spcBef>
                <a:spcPts val="1085"/>
              </a:spcBef>
              <a:buFont typeface="Wingdings"/>
              <a:buChar char=""/>
              <a:tabLst>
                <a:tab pos="384810" algn="l"/>
              </a:tabLst>
            </a:pPr>
            <a:r>
              <a:rPr sz="2400" b="1" spc="-5" dirty="0">
                <a:solidFill>
                  <a:srgbClr val="000042"/>
                </a:solidFill>
                <a:latin typeface="Comic Sans MS"/>
                <a:cs typeface="Comic Sans MS"/>
              </a:rPr>
              <a:t>ΑΛΥΣΙΔΑ</a:t>
            </a:r>
            <a:endParaRPr sz="2400">
              <a:latin typeface="Comic Sans MS"/>
              <a:cs typeface="Comic Sans MS"/>
            </a:endParaRPr>
          </a:p>
          <a:p>
            <a:pPr marL="384175" indent="-370205">
              <a:lnSpc>
                <a:spcPct val="100000"/>
              </a:lnSpc>
              <a:spcBef>
                <a:spcPts val="1095"/>
              </a:spcBef>
              <a:buFont typeface="Wingdings"/>
              <a:buChar char=""/>
              <a:tabLst>
                <a:tab pos="384810" algn="l"/>
              </a:tabLst>
            </a:pPr>
            <a:r>
              <a:rPr sz="2400" b="1" spc="-5" dirty="0">
                <a:solidFill>
                  <a:srgbClr val="000042"/>
                </a:solidFill>
                <a:latin typeface="Comic Sans MS"/>
                <a:cs typeface="Comic Sans MS"/>
              </a:rPr>
              <a:t>ΛΑΣΤΙΧΑ</a:t>
            </a:r>
            <a:endParaRPr sz="2400">
              <a:latin typeface="Comic Sans MS"/>
              <a:cs typeface="Comic Sans MS"/>
            </a:endParaRPr>
          </a:p>
          <a:p>
            <a:pPr marL="384175" indent="-370205">
              <a:lnSpc>
                <a:spcPct val="100000"/>
              </a:lnSpc>
              <a:spcBef>
                <a:spcPts val="1080"/>
              </a:spcBef>
              <a:buFont typeface="Wingdings"/>
              <a:buChar char=""/>
              <a:tabLst>
                <a:tab pos="384810" algn="l"/>
              </a:tabLst>
            </a:pPr>
            <a:r>
              <a:rPr sz="2400" b="1" spc="-5" dirty="0">
                <a:solidFill>
                  <a:srgbClr val="000042"/>
                </a:solidFill>
                <a:latin typeface="Comic Sans MS"/>
                <a:cs typeface="Comic Sans MS"/>
              </a:rPr>
              <a:t>ΦΩΤΑ</a:t>
            </a:r>
            <a:endParaRPr sz="2400">
              <a:latin typeface="Comic Sans MS"/>
              <a:cs typeface="Comic Sans MS"/>
            </a:endParaRPr>
          </a:p>
          <a:p>
            <a:pPr marL="406400" indent="-370205">
              <a:lnSpc>
                <a:spcPct val="100000"/>
              </a:lnSpc>
              <a:spcBef>
                <a:spcPts val="720"/>
              </a:spcBef>
              <a:buFont typeface="Wingdings"/>
              <a:buChar char=""/>
              <a:tabLst>
                <a:tab pos="407034" algn="l"/>
              </a:tabLst>
            </a:pPr>
            <a:r>
              <a:rPr sz="2400" b="1" spc="-5" dirty="0">
                <a:solidFill>
                  <a:srgbClr val="000042"/>
                </a:solidFill>
                <a:latin typeface="Comic Sans MS"/>
                <a:cs typeface="Comic Sans MS"/>
              </a:rPr>
              <a:t>ΚΟΥΔ</a:t>
            </a:r>
            <a:r>
              <a:rPr sz="2400" b="1" dirty="0">
                <a:solidFill>
                  <a:srgbClr val="000042"/>
                </a:solidFill>
                <a:latin typeface="Comic Sans MS"/>
                <a:cs typeface="Comic Sans MS"/>
              </a:rPr>
              <a:t>Ο</a:t>
            </a:r>
            <a:r>
              <a:rPr sz="2400" b="1" spc="-5" dirty="0">
                <a:solidFill>
                  <a:srgbClr val="000042"/>
                </a:solidFill>
                <a:latin typeface="Comic Sans MS"/>
                <a:cs typeface="Comic Sans MS"/>
              </a:rPr>
              <a:t>ΥΝΙ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72511" y="4643628"/>
            <a:ext cx="1872995" cy="1804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8244" y="4643628"/>
            <a:ext cx="1786127" cy="17861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43628" y="4643628"/>
            <a:ext cx="1780031" cy="1804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14743" y="4572000"/>
            <a:ext cx="1929383" cy="19293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8880" y="208279"/>
            <a:ext cx="6684645" cy="62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ΑΤΥΧΗΜΑΤΑ ΣΤΟ ΣΠΙΤΙ</a:t>
            </a:r>
          </a:p>
        </p:txBody>
      </p:sp>
      <p:sp>
        <p:nvSpPr>
          <p:cNvPr id="3" name="object 3"/>
          <p:cNvSpPr/>
          <p:nvPr/>
        </p:nvSpPr>
        <p:spPr>
          <a:xfrm>
            <a:off x="1476755" y="1557527"/>
            <a:ext cx="6096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78075">
              <a:lnSpc>
                <a:spcPct val="100000"/>
              </a:lnSpc>
            </a:pPr>
            <a:r>
              <a:rPr dirty="0"/>
              <a:t>ΕΓ</a:t>
            </a:r>
            <a:r>
              <a:rPr spc="-20" dirty="0"/>
              <a:t>Κ</a:t>
            </a:r>
            <a:r>
              <a:rPr spc="-5" dirty="0"/>
              <a:t>Α</a:t>
            </a:r>
            <a:r>
              <a:rPr dirty="0"/>
              <a:t>Υ</a:t>
            </a:r>
            <a:r>
              <a:rPr spc="-5" dirty="0"/>
              <a:t>ΜΑΤΑ</a:t>
            </a:r>
          </a:p>
        </p:txBody>
      </p:sp>
      <p:sp>
        <p:nvSpPr>
          <p:cNvPr id="3" name="object 3"/>
          <p:cNvSpPr/>
          <p:nvPr/>
        </p:nvSpPr>
        <p:spPr>
          <a:xfrm>
            <a:off x="341375" y="975360"/>
            <a:ext cx="2935224" cy="2813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00344" y="908303"/>
            <a:ext cx="3022092" cy="2880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24144" y="3933444"/>
            <a:ext cx="3119628" cy="2772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4611" y="4076700"/>
            <a:ext cx="3000755" cy="2592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27220" y="2996183"/>
            <a:ext cx="1272539" cy="1065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64635" y="908303"/>
            <a:ext cx="1184148" cy="21732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34740" y="4581144"/>
            <a:ext cx="1874519" cy="1638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9900">
              <a:lnSpc>
                <a:spcPct val="100000"/>
              </a:lnSpc>
            </a:pPr>
            <a:r>
              <a:rPr spc="-5" dirty="0"/>
              <a:t>ΗΛΕΚΤΡΟ</a:t>
            </a:r>
            <a:r>
              <a:rPr spc="-25" dirty="0"/>
              <a:t>Π</a:t>
            </a:r>
            <a:r>
              <a:rPr spc="-5" dirty="0"/>
              <a:t>ΛΗΞΙΑ</a:t>
            </a:r>
          </a:p>
        </p:txBody>
      </p:sp>
      <p:sp>
        <p:nvSpPr>
          <p:cNvPr id="3" name="object 3"/>
          <p:cNvSpPr/>
          <p:nvPr/>
        </p:nvSpPr>
        <p:spPr>
          <a:xfrm>
            <a:off x="3131820" y="2491739"/>
            <a:ext cx="2670048" cy="20055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9495" y="908303"/>
            <a:ext cx="3240024" cy="2926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09259" y="1196339"/>
            <a:ext cx="2375916" cy="2025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5904" y="4149852"/>
            <a:ext cx="2808732" cy="2177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95771" y="3933444"/>
            <a:ext cx="2520696" cy="25770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" y="908303"/>
            <a:ext cx="3276600" cy="52318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92960">
              <a:lnSpc>
                <a:spcPct val="100000"/>
              </a:lnSpc>
            </a:pPr>
            <a:r>
              <a:rPr spc="-5" dirty="0"/>
              <a:t>ΔΗΛΗΤΗΡΙΑΣΗ</a:t>
            </a:r>
          </a:p>
        </p:txBody>
      </p:sp>
      <p:sp>
        <p:nvSpPr>
          <p:cNvPr id="4" name="object 4"/>
          <p:cNvSpPr/>
          <p:nvPr/>
        </p:nvSpPr>
        <p:spPr>
          <a:xfrm>
            <a:off x="7020179" y="404139"/>
            <a:ext cx="2123821" cy="2759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11798" y="1556372"/>
            <a:ext cx="2389543" cy="2224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14241" y="548259"/>
            <a:ext cx="3329978" cy="39057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92344" y="912241"/>
            <a:ext cx="85725" cy="99695"/>
          </a:xfrm>
          <a:custGeom>
            <a:avLst/>
            <a:gdLst/>
            <a:ahLst/>
            <a:cxnLst/>
            <a:rect l="l" t="t" r="r" b="b"/>
            <a:pathLst>
              <a:path w="85725" h="99694">
                <a:moveTo>
                  <a:pt x="10413" y="69723"/>
                </a:moveTo>
                <a:lnTo>
                  <a:pt x="4190" y="71120"/>
                </a:lnTo>
                <a:lnTo>
                  <a:pt x="1523" y="77724"/>
                </a:lnTo>
                <a:lnTo>
                  <a:pt x="0" y="81914"/>
                </a:lnTo>
                <a:lnTo>
                  <a:pt x="2793" y="85471"/>
                </a:lnTo>
                <a:lnTo>
                  <a:pt x="35559" y="98171"/>
                </a:lnTo>
                <a:lnTo>
                  <a:pt x="38353" y="99313"/>
                </a:lnTo>
                <a:lnTo>
                  <a:pt x="41147" y="99187"/>
                </a:lnTo>
                <a:lnTo>
                  <a:pt x="46481" y="96900"/>
                </a:lnTo>
                <a:lnTo>
                  <a:pt x="48259" y="94996"/>
                </a:lnTo>
                <a:lnTo>
                  <a:pt x="50037" y="90550"/>
                </a:lnTo>
                <a:lnTo>
                  <a:pt x="49910" y="88646"/>
                </a:lnTo>
                <a:lnTo>
                  <a:pt x="49021" y="86741"/>
                </a:lnTo>
                <a:lnTo>
                  <a:pt x="48132" y="84962"/>
                </a:lnTo>
                <a:lnTo>
                  <a:pt x="46608" y="83693"/>
                </a:lnTo>
                <a:lnTo>
                  <a:pt x="40131" y="81153"/>
                </a:lnTo>
                <a:lnTo>
                  <a:pt x="43836" y="74803"/>
                </a:lnTo>
                <a:lnTo>
                  <a:pt x="23113" y="74803"/>
                </a:lnTo>
                <a:lnTo>
                  <a:pt x="22605" y="74549"/>
                </a:lnTo>
                <a:lnTo>
                  <a:pt x="22225" y="74295"/>
                </a:lnTo>
                <a:lnTo>
                  <a:pt x="21716" y="74168"/>
                </a:lnTo>
                <a:lnTo>
                  <a:pt x="20319" y="73660"/>
                </a:lnTo>
                <a:lnTo>
                  <a:pt x="10413" y="69723"/>
                </a:lnTo>
                <a:close/>
              </a:path>
              <a:path w="85725" h="99694">
                <a:moveTo>
                  <a:pt x="75999" y="21717"/>
                </a:moveTo>
                <a:lnTo>
                  <a:pt x="54101" y="21717"/>
                </a:lnTo>
                <a:lnTo>
                  <a:pt x="23113" y="74803"/>
                </a:lnTo>
                <a:lnTo>
                  <a:pt x="43836" y="74803"/>
                </a:lnTo>
                <a:lnTo>
                  <a:pt x="54236" y="56975"/>
                </a:lnTo>
                <a:lnTo>
                  <a:pt x="59785" y="47688"/>
                </a:lnTo>
                <a:lnTo>
                  <a:pt x="65285" y="38687"/>
                </a:lnTo>
                <a:lnTo>
                  <a:pt x="70738" y="29972"/>
                </a:lnTo>
                <a:lnTo>
                  <a:pt x="75999" y="21717"/>
                </a:lnTo>
                <a:close/>
              </a:path>
              <a:path w="85725" h="99694">
                <a:moveTo>
                  <a:pt x="74167" y="0"/>
                </a:moveTo>
                <a:lnTo>
                  <a:pt x="58800" y="3810"/>
                </a:lnTo>
                <a:lnTo>
                  <a:pt x="48640" y="5969"/>
                </a:lnTo>
                <a:lnTo>
                  <a:pt x="43941" y="7493"/>
                </a:lnTo>
                <a:lnTo>
                  <a:pt x="41020" y="9525"/>
                </a:lnTo>
                <a:lnTo>
                  <a:pt x="39242" y="14224"/>
                </a:lnTo>
                <a:lnTo>
                  <a:pt x="39242" y="16256"/>
                </a:lnTo>
                <a:lnTo>
                  <a:pt x="40258" y="18287"/>
                </a:lnTo>
                <a:lnTo>
                  <a:pt x="41147" y="20193"/>
                </a:lnTo>
                <a:lnTo>
                  <a:pt x="42671" y="21717"/>
                </a:lnTo>
                <a:lnTo>
                  <a:pt x="44830" y="22479"/>
                </a:lnTo>
                <a:lnTo>
                  <a:pt x="45719" y="22860"/>
                </a:lnTo>
                <a:lnTo>
                  <a:pt x="48894" y="22606"/>
                </a:lnTo>
                <a:lnTo>
                  <a:pt x="54101" y="21717"/>
                </a:lnTo>
                <a:lnTo>
                  <a:pt x="75999" y="21717"/>
                </a:lnTo>
                <a:lnTo>
                  <a:pt x="78993" y="17018"/>
                </a:lnTo>
                <a:lnTo>
                  <a:pt x="83438" y="9779"/>
                </a:lnTo>
                <a:lnTo>
                  <a:pt x="84073" y="8382"/>
                </a:lnTo>
                <a:lnTo>
                  <a:pt x="85343" y="4953"/>
                </a:lnTo>
                <a:lnTo>
                  <a:pt x="84327" y="2667"/>
                </a:lnTo>
                <a:lnTo>
                  <a:pt x="81152" y="1397"/>
                </a:lnTo>
                <a:lnTo>
                  <a:pt x="77850" y="126"/>
                </a:lnTo>
                <a:lnTo>
                  <a:pt x="741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65115" y="947547"/>
            <a:ext cx="116205" cy="87630"/>
          </a:xfrm>
          <a:custGeom>
            <a:avLst/>
            <a:gdLst/>
            <a:ahLst/>
            <a:cxnLst/>
            <a:rect l="l" t="t" r="r" b="b"/>
            <a:pathLst>
              <a:path w="116204" h="87630">
                <a:moveTo>
                  <a:pt x="108331" y="0"/>
                </a:moveTo>
                <a:lnTo>
                  <a:pt x="105663" y="507"/>
                </a:lnTo>
                <a:lnTo>
                  <a:pt x="98298" y="3810"/>
                </a:lnTo>
                <a:lnTo>
                  <a:pt x="91821" y="8636"/>
                </a:lnTo>
                <a:lnTo>
                  <a:pt x="82550" y="16637"/>
                </a:lnTo>
                <a:lnTo>
                  <a:pt x="75356" y="22328"/>
                </a:lnTo>
                <a:lnTo>
                  <a:pt x="66341" y="28924"/>
                </a:lnTo>
                <a:lnTo>
                  <a:pt x="55493" y="36425"/>
                </a:lnTo>
                <a:lnTo>
                  <a:pt x="25245" y="56455"/>
                </a:lnTo>
                <a:lnTo>
                  <a:pt x="12382" y="65627"/>
                </a:lnTo>
                <a:lnTo>
                  <a:pt x="4187" y="72370"/>
                </a:lnTo>
                <a:lnTo>
                  <a:pt x="635" y="76707"/>
                </a:lnTo>
                <a:lnTo>
                  <a:pt x="0" y="78358"/>
                </a:lnTo>
                <a:lnTo>
                  <a:pt x="126" y="80137"/>
                </a:lnTo>
                <a:lnTo>
                  <a:pt x="1905" y="83947"/>
                </a:lnTo>
                <a:lnTo>
                  <a:pt x="3429" y="85216"/>
                </a:lnTo>
                <a:lnTo>
                  <a:pt x="5587" y="86105"/>
                </a:lnTo>
                <a:lnTo>
                  <a:pt x="8889" y="87375"/>
                </a:lnTo>
                <a:lnTo>
                  <a:pt x="12319" y="86740"/>
                </a:lnTo>
                <a:lnTo>
                  <a:pt x="16001" y="84200"/>
                </a:lnTo>
                <a:lnTo>
                  <a:pt x="36254" y="69056"/>
                </a:lnTo>
                <a:lnTo>
                  <a:pt x="38988" y="67055"/>
                </a:lnTo>
                <a:lnTo>
                  <a:pt x="41275" y="65277"/>
                </a:lnTo>
                <a:lnTo>
                  <a:pt x="46482" y="61849"/>
                </a:lnTo>
                <a:lnTo>
                  <a:pt x="54610" y="56641"/>
                </a:lnTo>
                <a:lnTo>
                  <a:pt x="66563" y="48738"/>
                </a:lnTo>
                <a:lnTo>
                  <a:pt x="76898" y="41608"/>
                </a:lnTo>
                <a:lnTo>
                  <a:pt x="85613" y="35264"/>
                </a:lnTo>
                <a:lnTo>
                  <a:pt x="92710" y="29717"/>
                </a:lnTo>
                <a:lnTo>
                  <a:pt x="101092" y="22732"/>
                </a:lnTo>
                <a:lnTo>
                  <a:pt x="106680" y="18287"/>
                </a:lnTo>
                <a:lnTo>
                  <a:pt x="109474" y="16255"/>
                </a:lnTo>
                <a:lnTo>
                  <a:pt x="112395" y="14350"/>
                </a:lnTo>
                <a:lnTo>
                  <a:pt x="114173" y="12318"/>
                </a:lnTo>
                <a:lnTo>
                  <a:pt x="115824" y="8127"/>
                </a:lnTo>
                <a:lnTo>
                  <a:pt x="115570" y="6095"/>
                </a:lnTo>
                <a:lnTo>
                  <a:pt x="113284" y="2539"/>
                </a:lnTo>
                <a:lnTo>
                  <a:pt x="111887" y="1269"/>
                </a:lnTo>
                <a:lnTo>
                  <a:pt x="110236" y="635"/>
                </a:lnTo>
                <a:lnTo>
                  <a:pt x="1083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44860" y="970661"/>
            <a:ext cx="98425" cy="100330"/>
          </a:xfrm>
          <a:custGeom>
            <a:avLst/>
            <a:gdLst/>
            <a:ahLst/>
            <a:cxnLst/>
            <a:rect l="l" t="t" r="r" b="b"/>
            <a:pathLst>
              <a:path w="98425" h="100330">
                <a:moveTo>
                  <a:pt x="11948" y="59816"/>
                </a:moveTo>
                <a:lnTo>
                  <a:pt x="9281" y="59816"/>
                </a:lnTo>
                <a:lnTo>
                  <a:pt x="6360" y="60960"/>
                </a:lnTo>
                <a:lnTo>
                  <a:pt x="3566" y="61975"/>
                </a:lnTo>
                <a:lnTo>
                  <a:pt x="1661" y="63753"/>
                </a:lnTo>
                <a:lnTo>
                  <a:pt x="10" y="67944"/>
                </a:lnTo>
                <a:lnTo>
                  <a:pt x="0" y="72516"/>
                </a:lnTo>
                <a:lnTo>
                  <a:pt x="391" y="78486"/>
                </a:lnTo>
                <a:lnTo>
                  <a:pt x="2423" y="82550"/>
                </a:lnTo>
                <a:lnTo>
                  <a:pt x="6233" y="86740"/>
                </a:lnTo>
                <a:lnTo>
                  <a:pt x="9916" y="90931"/>
                </a:lnTo>
                <a:lnTo>
                  <a:pt x="14996" y="94361"/>
                </a:lnTo>
                <a:lnTo>
                  <a:pt x="21727" y="96900"/>
                </a:lnTo>
                <a:lnTo>
                  <a:pt x="29464" y="99091"/>
                </a:lnTo>
                <a:lnTo>
                  <a:pt x="37237" y="99758"/>
                </a:lnTo>
                <a:lnTo>
                  <a:pt x="45033" y="98901"/>
                </a:lnTo>
                <a:lnTo>
                  <a:pt x="52842" y="96519"/>
                </a:lnTo>
                <a:lnTo>
                  <a:pt x="60107" y="92779"/>
                </a:lnTo>
                <a:lnTo>
                  <a:pt x="66098" y="88026"/>
                </a:lnTo>
                <a:lnTo>
                  <a:pt x="70061" y="83185"/>
                </a:lnTo>
                <a:lnTo>
                  <a:pt x="39507" y="83185"/>
                </a:lnTo>
                <a:lnTo>
                  <a:pt x="34935" y="83058"/>
                </a:lnTo>
                <a:lnTo>
                  <a:pt x="30744" y="81406"/>
                </a:lnTo>
                <a:lnTo>
                  <a:pt x="27696" y="80263"/>
                </a:lnTo>
                <a:lnTo>
                  <a:pt x="25283" y="78866"/>
                </a:lnTo>
                <a:lnTo>
                  <a:pt x="21854" y="75946"/>
                </a:lnTo>
                <a:lnTo>
                  <a:pt x="20838" y="74422"/>
                </a:lnTo>
                <a:lnTo>
                  <a:pt x="20484" y="72516"/>
                </a:lnTo>
                <a:lnTo>
                  <a:pt x="19314" y="66548"/>
                </a:lnTo>
                <a:lnTo>
                  <a:pt x="18933" y="63753"/>
                </a:lnTo>
                <a:lnTo>
                  <a:pt x="17409" y="61975"/>
                </a:lnTo>
                <a:lnTo>
                  <a:pt x="14742" y="60960"/>
                </a:lnTo>
                <a:lnTo>
                  <a:pt x="11948" y="59816"/>
                </a:lnTo>
                <a:close/>
              </a:path>
              <a:path w="98425" h="100330">
                <a:moveTo>
                  <a:pt x="45857" y="34798"/>
                </a:moveTo>
                <a:lnTo>
                  <a:pt x="35443" y="40766"/>
                </a:lnTo>
                <a:lnTo>
                  <a:pt x="33919" y="44576"/>
                </a:lnTo>
                <a:lnTo>
                  <a:pt x="35824" y="47878"/>
                </a:lnTo>
                <a:lnTo>
                  <a:pt x="41158" y="50546"/>
                </a:lnTo>
                <a:lnTo>
                  <a:pt x="48756" y="55354"/>
                </a:lnTo>
                <a:lnTo>
                  <a:pt x="53461" y="60626"/>
                </a:lnTo>
                <a:lnTo>
                  <a:pt x="55266" y="66293"/>
                </a:lnTo>
                <a:lnTo>
                  <a:pt x="55251" y="66548"/>
                </a:lnTo>
                <a:lnTo>
                  <a:pt x="54239" y="72516"/>
                </a:lnTo>
                <a:lnTo>
                  <a:pt x="52334" y="77469"/>
                </a:lnTo>
                <a:lnTo>
                  <a:pt x="49032" y="80644"/>
                </a:lnTo>
                <a:lnTo>
                  <a:pt x="39507" y="83185"/>
                </a:lnTo>
                <a:lnTo>
                  <a:pt x="70061" y="83185"/>
                </a:lnTo>
                <a:lnTo>
                  <a:pt x="70826" y="82250"/>
                </a:lnTo>
                <a:lnTo>
                  <a:pt x="74305" y="75437"/>
                </a:lnTo>
                <a:lnTo>
                  <a:pt x="77480" y="67437"/>
                </a:lnTo>
                <a:lnTo>
                  <a:pt x="76464" y="60071"/>
                </a:lnTo>
                <a:lnTo>
                  <a:pt x="71511" y="53339"/>
                </a:lnTo>
                <a:lnTo>
                  <a:pt x="77480" y="52959"/>
                </a:lnTo>
                <a:lnTo>
                  <a:pt x="82560" y="50926"/>
                </a:lnTo>
                <a:lnTo>
                  <a:pt x="86497" y="47371"/>
                </a:lnTo>
                <a:lnTo>
                  <a:pt x="90561" y="43814"/>
                </a:lnTo>
                <a:lnTo>
                  <a:pt x="93482" y="39624"/>
                </a:lnTo>
                <a:lnTo>
                  <a:pt x="94090" y="37973"/>
                </a:lnTo>
                <a:lnTo>
                  <a:pt x="70749" y="37973"/>
                </a:lnTo>
                <a:lnTo>
                  <a:pt x="63002" y="37591"/>
                </a:lnTo>
                <a:lnTo>
                  <a:pt x="48524" y="35178"/>
                </a:lnTo>
                <a:lnTo>
                  <a:pt x="45857" y="34798"/>
                </a:lnTo>
                <a:close/>
              </a:path>
              <a:path w="98425" h="100330">
                <a:moveTo>
                  <a:pt x="94032" y="16637"/>
                </a:moveTo>
                <a:lnTo>
                  <a:pt x="59446" y="16637"/>
                </a:lnTo>
                <a:lnTo>
                  <a:pt x="63764" y="16763"/>
                </a:lnTo>
                <a:lnTo>
                  <a:pt x="66939" y="18034"/>
                </a:lnTo>
                <a:lnTo>
                  <a:pt x="75956" y="21462"/>
                </a:lnTo>
                <a:lnTo>
                  <a:pt x="79385" y="25780"/>
                </a:lnTo>
                <a:lnTo>
                  <a:pt x="75448" y="35813"/>
                </a:lnTo>
                <a:lnTo>
                  <a:pt x="70749" y="37973"/>
                </a:lnTo>
                <a:lnTo>
                  <a:pt x="94090" y="37973"/>
                </a:lnTo>
                <a:lnTo>
                  <a:pt x="95260" y="34798"/>
                </a:lnTo>
                <a:lnTo>
                  <a:pt x="97927" y="27939"/>
                </a:lnTo>
                <a:lnTo>
                  <a:pt x="97419" y="21716"/>
                </a:lnTo>
                <a:lnTo>
                  <a:pt x="94032" y="16637"/>
                </a:lnTo>
                <a:close/>
              </a:path>
              <a:path w="98425" h="100330">
                <a:moveTo>
                  <a:pt x="64018" y="0"/>
                </a:moveTo>
                <a:lnTo>
                  <a:pt x="55001" y="508"/>
                </a:lnTo>
                <a:lnTo>
                  <a:pt x="45984" y="1142"/>
                </a:lnTo>
                <a:lnTo>
                  <a:pt x="40650" y="3555"/>
                </a:lnTo>
                <a:lnTo>
                  <a:pt x="38999" y="7747"/>
                </a:lnTo>
                <a:lnTo>
                  <a:pt x="38237" y="9525"/>
                </a:lnTo>
                <a:lnTo>
                  <a:pt x="45095" y="18287"/>
                </a:lnTo>
                <a:lnTo>
                  <a:pt x="48524" y="18161"/>
                </a:lnTo>
                <a:lnTo>
                  <a:pt x="53731" y="17272"/>
                </a:lnTo>
                <a:lnTo>
                  <a:pt x="59446" y="16637"/>
                </a:lnTo>
                <a:lnTo>
                  <a:pt x="94032" y="16637"/>
                </a:lnTo>
                <a:lnTo>
                  <a:pt x="93609" y="16001"/>
                </a:lnTo>
                <a:lnTo>
                  <a:pt x="89926" y="10160"/>
                </a:lnTo>
                <a:lnTo>
                  <a:pt x="83449" y="5461"/>
                </a:lnTo>
                <a:lnTo>
                  <a:pt x="74305" y="1904"/>
                </a:lnTo>
                <a:lnTo>
                  <a:pt x="70495" y="508"/>
                </a:lnTo>
                <a:lnTo>
                  <a:pt x="640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11419" y="1004316"/>
            <a:ext cx="116205" cy="87630"/>
          </a:xfrm>
          <a:custGeom>
            <a:avLst/>
            <a:gdLst/>
            <a:ahLst/>
            <a:cxnLst/>
            <a:rect l="l" t="t" r="r" b="b"/>
            <a:pathLst>
              <a:path w="116204" h="87630">
                <a:moveTo>
                  <a:pt x="108457" y="0"/>
                </a:moveTo>
                <a:lnTo>
                  <a:pt x="82550" y="16637"/>
                </a:lnTo>
                <a:lnTo>
                  <a:pt x="75356" y="22401"/>
                </a:lnTo>
                <a:lnTo>
                  <a:pt x="66341" y="29035"/>
                </a:lnTo>
                <a:lnTo>
                  <a:pt x="55493" y="36550"/>
                </a:lnTo>
                <a:lnTo>
                  <a:pt x="25298" y="56526"/>
                </a:lnTo>
                <a:lnTo>
                  <a:pt x="12430" y="65690"/>
                </a:lnTo>
                <a:lnTo>
                  <a:pt x="4204" y="72425"/>
                </a:lnTo>
                <a:lnTo>
                  <a:pt x="634" y="76708"/>
                </a:lnTo>
                <a:lnTo>
                  <a:pt x="0" y="78486"/>
                </a:lnTo>
                <a:lnTo>
                  <a:pt x="126" y="80263"/>
                </a:lnTo>
                <a:lnTo>
                  <a:pt x="1015" y="82042"/>
                </a:lnTo>
                <a:lnTo>
                  <a:pt x="1904" y="83947"/>
                </a:lnTo>
                <a:lnTo>
                  <a:pt x="3428" y="85344"/>
                </a:lnTo>
                <a:lnTo>
                  <a:pt x="5587" y="86106"/>
                </a:lnTo>
                <a:lnTo>
                  <a:pt x="8889" y="87375"/>
                </a:lnTo>
                <a:lnTo>
                  <a:pt x="12445" y="86741"/>
                </a:lnTo>
                <a:lnTo>
                  <a:pt x="16001" y="84328"/>
                </a:lnTo>
                <a:lnTo>
                  <a:pt x="31496" y="72596"/>
                </a:lnTo>
                <a:lnTo>
                  <a:pt x="36254" y="69058"/>
                </a:lnTo>
                <a:lnTo>
                  <a:pt x="41275" y="65405"/>
                </a:lnTo>
                <a:lnTo>
                  <a:pt x="66563" y="48756"/>
                </a:lnTo>
                <a:lnTo>
                  <a:pt x="76898" y="41656"/>
                </a:lnTo>
                <a:lnTo>
                  <a:pt x="85613" y="35317"/>
                </a:lnTo>
                <a:lnTo>
                  <a:pt x="92709" y="29718"/>
                </a:lnTo>
                <a:lnTo>
                  <a:pt x="101091" y="22733"/>
                </a:lnTo>
                <a:lnTo>
                  <a:pt x="106679" y="18287"/>
                </a:lnTo>
                <a:lnTo>
                  <a:pt x="109600" y="16383"/>
                </a:lnTo>
                <a:lnTo>
                  <a:pt x="112394" y="14350"/>
                </a:lnTo>
                <a:lnTo>
                  <a:pt x="114172" y="12319"/>
                </a:lnTo>
                <a:lnTo>
                  <a:pt x="115823" y="8255"/>
                </a:lnTo>
                <a:lnTo>
                  <a:pt x="115569" y="6223"/>
                </a:lnTo>
                <a:lnTo>
                  <a:pt x="114426" y="4318"/>
                </a:lnTo>
                <a:lnTo>
                  <a:pt x="113283" y="2539"/>
                </a:lnTo>
                <a:lnTo>
                  <a:pt x="111886" y="1397"/>
                </a:lnTo>
                <a:lnTo>
                  <a:pt x="110235" y="762"/>
                </a:lnTo>
                <a:lnTo>
                  <a:pt x="1084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87619" y="1027683"/>
            <a:ext cx="341630" cy="196215"/>
          </a:xfrm>
          <a:custGeom>
            <a:avLst/>
            <a:gdLst/>
            <a:ahLst/>
            <a:cxnLst/>
            <a:rect l="l" t="t" r="r" b="b"/>
            <a:pathLst>
              <a:path w="341629" h="196215">
                <a:moveTo>
                  <a:pt x="166877" y="129666"/>
                </a:moveTo>
                <a:lnTo>
                  <a:pt x="160654" y="131063"/>
                </a:lnTo>
                <a:lnTo>
                  <a:pt x="158114" y="137667"/>
                </a:lnTo>
                <a:lnTo>
                  <a:pt x="156463" y="141858"/>
                </a:lnTo>
                <a:lnTo>
                  <a:pt x="159384" y="145414"/>
                </a:lnTo>
                <a:lnTo>
                  <a:pt x="194944" y="159257"/>
                </a:lnTo>
                <a:lnTo>
                  <a:pt x="197611" y="159257"/>
                </a:lnTo>
                <a:lnTo>
                  <a:pt x="200278" y="157987"/>
                </a:lnTo>
                <a:lnTo>
                  <a:pt x="202945" y="156844"/>
                </a:lnTo>
                <a:lnTo>
                  <a:pt x="204723" y="154939"/>
                </a:lnTo>
                <a:lnTo>
                  <a:pt x="206501" y="150494"/>
                </a:lnTo>
                <a:lnTo>
                  <a:pt x="206375" y="148589"/>
                </a:lnTo>
                <a:lnTo>
                  <a:pt x="205485" y="146812"/>
                </a:lnTo>
                <a:lnTo>
                  <a:pt x="204596" y="144906"/>
                </a:lnTo>
                <a:lnTo>
                  <a:pt x="203072" y="143637"/>
                </a:lnTo>
                <a:lnTo>
                  <a:pt x="196595" y="141096"/>
                </a:lnTo>
                <a:lnTo>
                  <a:pt x="200295" y="134746"/>
                </a:lnTo>
                <a:lnTo>
                  <a:pt x="179704" y="134746"/>
                </a:lnTo>
                <a:lnTo>
                  <a:pt x="178688" y="134238"/>
                </a:lnTo>
                <a:lnTo>
                  <a:pt x="178180" y="134112"/>
                </a:lnTo>
                <a:lnTo>
                  <a:pt x="166877" y="129666"/>
                </a:lnTo>
                <a:close/>
              </a:path>
              <a:path w="341629" h="196215">
                <a:moveTo>
                  <a:pt x="232590" y="81661"/>
                </a:moveTo>
                <a:lnTo>
                  <a:pt x="210692" y="81661"/>
                </a:lnTo>
                <a:lnTo>
                  <a:pt x="179704" y="134746"/>
                </a:lnTo>
                <a:lnTo>
                  <a:pt x="200295" y="134746"/>
                </a:lnTo>
                <a:lnTo>
                  <a:pt x="205104" y="126491"/>
                </a:lnTo>
                <a:lnTo>
                  <a:pt x="210774" y="116937"/>
                </a:lnTo>
                <a:lnTo>
                  <a:pt x="216360" y="107680"/>
                </a:lnTo>
                <a:lnTo>
                  <a:pt x="221874" y="98684"/>
                </a:lnTo>
                <a:lnTo>
                  <a:pt x="227329" y="89915"/>
                </a:lnTo>
                <a:lnTo>
                  <a:pt x="232590" y="81661"/>
                </a:lnTo>
                <a:close/>
              </a:path>
              <a:path w="341629" h="196215">
                <a:moveTo>
                  <a:pt x="154541" y="30753"/>
                </a:moveTo>
                <a:lnTo>
                  <a:pt x="113768" y="46384"/>
                </a:lnTo>
                <a:lnTo>
                  <a:pt x="91693" y="80263"/>
                </a:lnTo>
                <a:lnTo>
                  <a:pt x="87360" y="96831"/>
                </a:lnTo>
                <a:lnTo>
                  <a:pt x="88455" y="110315"/>
                </a:lnTo>
                <a:lnTo>
                  <a:pt x="94980" y="120679"/>
                </a:lnTo>
                <a:lnTo>
                  <a:pt x="106933" y="127888"/>
                </a:lnTo>
                <a:lnTo>
                  <a:pt x="114815" y="130294"/>
                </a:lnTo>
                <a:lnTo>
                  <a:pt x="122459" y="131222"/>
                </a:lnTo>
                <a:lnTo>
                  <a:pt x="129865" y="130675"/>
                </a:lnTo>
                <a:lnTo>
                  <a:pt x="157637" y="113976"/>
                </a:lnTo>
                <a:lnTo>
                  <a:pt x="123023" y="113976"/>
                </a:lnTo>
                <a:lnTo>
                  <a:pt x="115950" y="112521"/>
                </a:lnTo>
                <a:lnTo>
                  <a:pt x="110041" y="108757"/>
                </a:lnTo>
                <a:lnTo>
                  <a:pt x="106965" y="103171"/>
                </a:lnTo>
                <a:lnTo>
                  <a:pt x="106699" y="95752"/>
                </a:lnTo>
                <a:lnTo>
                  <a:pt x="109219" y="86487"/>
                </a:lnTo>
                <a:lnTo>
                  <a:pt x="111535" y="80462"/>
                </a:lnTo>
                <a:lnTo>
                  <a:pt x="115061" y="73913"/>
                </a:lnTo>
                <a:lnTo>
                  <a:pt x="120382" y="65912"/>
                </a:lnTo>
                <a:lnTo>
                  <a:pt x="124586" y="59436"/>
                </a:lnTo>
                <a:lnTo>
                  <a:pt x="130175" y="54101"/>
                </a:lnTo>
                <a:lnTo>
                  <a:pt x="136778" y="50673"/>
                </a:lnTo>
                <a:lnTo>
                  <a:pt x="143382" y="47116"/>
                </a:lnTo>
                <a:lnTo>
                  <a:pt x="149605" y="46608"/>
                </a:lnTo>
                <a:lnTo>
                  <a:pt x="181121" y="46608"/>
                </a:lnTo>
                <a:lnTo>
                  <a:pt x="179831" y="42799"/>
                </a:lnTo>
                <a:lnTo>
                  <a:pt x="173862" y="36956"/>
                </a:lnTo>
                <a:lnTo>
                  <a:pt x="164591" y="33274"/>
                </a:lnTo>
                <a:lnTo>
                  <a:pt x="154541" y="30753"/>
                </a:lnTo>
                <a:close/>
              </a:path>
              <a:path w="341629" h="196215">
                <a:moveTo>
                  <a:pt x="181121" y="46608"/>
                </a:moveTo>
                <a:lnTo>
                  <a:pt x="149605" y="46608"/>
                </a:lnTo>
                <a:lnTo>
                  <a:pt x="160273" y="50800"/>
                </a:lnTo>
                <a:lnTo>
                  <a:pt x="163194" y="53466"/>
                </a:lnTo>
                <a:lnTo>
                  <a:pt x="165441" y="60832"/>
                </a:lnTo>
                <a:lnTo>
                  <a:pt x="165433" y="61340"/>
                </a:lnTo>
                <a:lnTo>
                  <a:pt x="164861" y="65912"/>
                </a:lnTo>
                <a:lnTo>
                  <a:pt x="143382" y="102742"/>
                </a:lnTo>
                <a:lnTo>
                  <a:pt x="123023" y="113976"/>
                </a:lnTo>
                <a:lnTo>
                  <a:pt x="157637" y="113976"/>
                </a:lnTo>
                <a:lnTo>
                  <a:pt x="180466" y="79120"/>
                </a:lnTo>
                <a:lnTo>
                  <a:pt x="184002" y="64896"/>
                </a:lnTo>
                <a:lnTo>
                  <a:pt x="183979" y="57276"/>
                </a:lnTo>
                <a:lnTo>
                  <a:pt x="182625" y="51053"/>
                </a:lnTo>
                <a:lnTo>
                  <a:pt x="181121" y="46608"/>
                </a:lnTo>
                <a:close/>
              </a:path>
              <a:path w="341629" h="196215">
                <a:moveTo>
                  <a:pt x="101449" y="17017"/>
                </a:moveTo>
                <a:lnTo>
                  <a:pt x="70357" y="17017"/>
                </a:lnTo>
                <a:lnTo>
                  <a:pt x="74802" y="18668"/>
                </a:lnTo>
                <a:lnTo>
                  <a:pt x="77977" y="19938"/>
                </a:lnTo>
                <a:lnTo>
                  <a:pt x="80263" y="21716"/>
                </a:lnTo>
                <a:lnTo>
                  <a:pt x="81660" y="24002"/>
                </a:lnTo>
                <a:lnTo>
                  <a:pt x="82930" y="26288"/>
                </a:lnTo>
                <a:lnTo>
                  <a:pt x="83311" y="28448"/>
                </a:lnTo>
                <a:lnTo>
                  <a:pt x="81660" y="32638"/>
                </a:lnTo>
                <a:lnTo>
                  <a:pt x="79501" y="34925"/>
                </a:lnTo>
                <a:lnTo>
                  <a:pt x="76072" y="37337"/>
                </a:lnTo>
                <a:lnTo>
                  <a:pt x="72770" y="39750"/>
                </a:lnTo>
                <a:lnTo>
                  <a:pt x="64642" y="41910"/>
                </a:lnTo>
                <a:lnTo>
                  <a:pt x="51942" y="43814"/>
                </a:lnTo>
                <a:lnTo>
                  <a:pt x="43900" y="45152"/>
                </a:lnTo>
                <a:lnTo>
                  <a:pt x="10413" y="60070"/>
                </a:lnTo>
                <a:lnTo>
                  <a:pt x="6730" y="63753"/>
                </a:lnTo>
                <a:lnTo>
                  <a:pt x="3428" y="68961"/>
                </a:lnTo>
                <a:lnTo>
                  <a:pt x="1142" y="74929"/>
                </a:lnTo>
                <a:lnTo>
                  <a:pt x="0" y="77724"/>
                </a:lnTo>
                <a:lnTo>
                  <a:pt x="0" y="80010"/>
                </a:lnTo>
                <a:lnTo>
                  <a:pt x="2285" y="83819"/>
                </a:lnTo>
                <a:lnTo>
                  <a:pt x="17017" y="89662"/>
                </a:lnTo>
                <a:lnTo>
                  <a:pt x="20573" y="90550"/>
                </a:lnTo>
                <a:lnTo>
                  <a:pt x="23113" y="91312"/>
                </a:lnTo>
                <a:lnTo>
                  <a:pt x="24764" y="91948"/>
                </a:lnTo>
                <a:lnTo>
                  <a:pt x="43433" y="99440"/>
                </a:lnTo>
                <a:lnTo>
                  <a:pt x="44830" y="99949"/>
                </a:lnTo>
                <a:lnTo>
                  <a:pt x="46354" y="100711"/>
                </a:lnTo>
                <a:lnTo>
                  <a:pt x="49656" y="102742"/>
                </a:lnTo>
                <a:lnTo>
                  <a:pt x="51180" y="103631"/>
                </a:lnTo>
                <a:lnTo>
                  <a:pt x="52577" y="104139"/>
                </a:lnTo>
                <a:lnTo>
                  <a:pt x="55244" y="105155"/>
                </a:lnTo>
                <a:lnTo>
                  <a:pt x="57911" y="105028"/>
                </a:lnTo>
                <a:lnTo>
                  <a:pt x="60832" y="103758"/>
                </a:lnTo>
                <a:lnTo>
                  <a:pt x="63626" y="102488"/>
                </a:lnTo>
                <a:lnTo>
                  <a:pt x="65531" y="100837"/>
                </a:lnTo>
                <a:lnTo>
                  <a:pt x="67436" y="96012"/>
                </a:lnTo>
                <a:lnTo>
                  <a:pt x="66547" y="93217"/>
                </a:lnTo>
                <a:lnTo>
                  <a:pt x="63626" y="90169"/>
                </a:lnTo>
                <a:lnTo>
                  <a:pt x="60832" y="87121"/>
                </a:lnTo>
                <a:lnTo>
                  <a:pt x="22986" y="73532"/>
                </a:lnTo>
                <a:lnTo>
                  <a:pt x="26288" y="69341"/>
                </a:lnTo>
                <a:lnTo>
                  <a:pt x="30479" y="66293"/>
                </a:lnTo>
                <a:lnTo>
                  <a:pt x="41020" y="62483"/>
                </a:lnTo>
                <a:lnTo>
                  <a:pt x="48894" y="60832"/>
                </a:lnTo>
                <a:lnTo>
                  <a:pt x="59562" y="59562"/>
                </a:lnTo>
                <a:lnTo>
                  <a:pt x="68996" y="58108"/>
                </a:lnTo>
                <a:lnTo>
                  <a:pt x="105155" y="27558"/>
                </a:lnTo>
                <a:lnTo>
                  <a:pt x="104520" y="21843"/>
                </a:lnTo>
                <a:lnTo>
                  <a:pt x="101449" y="17017"/>
                </a:lnTo>
                <a:close/>
              </a:path>
              <a:path w="341629" h="196215">
                <a:moveTo>
                  <a:pt x="230631" y="59943"/>
                </a:moveTo>
                <a:lnTo>
                  <a:pt x="215264" y="63880"/>
                </a:lnTo>
                <a:lnTo>
                  <a:pt x="205231" y="65912"/>
                </a:lnTo>
                <a:lnTo>
                  <a:pt x="200405" y="67437"/>
                </a:lnTo>
                <a:lnTo>
                  <a:pt x="197611" y="69468"/>
                </a:lnTo>
                <a:lnTo>
                  <a:pt x="196373" y="72389"/>
                </a:lnTo>
                <a:lnTo>
                  <a:pt x="195945" y="73532"/>
                </a:lnTo>
                <a:lnTo>
                  <a:pt x="195833" y="76200"/>
                </a:lnTo>
                <a:lnTo>
                  <a:pt x="197611" y="80263"/>
                </a:lnTo>
                <a:lnTo>
                  <a:pt x="199135" y="81661"/>
                </a:lnTo>
                <a:lnTo>
                  <a:pt x="201294" y="82423"/>
                </a:lnTo>
                <a:lnTo>
                  <a:pt x="202310" y="82803"/>
                </a:lnTo>
                <a:lnTo>
                  <a:pt x="205358" y="82550"/>
                </a:lnTo>
                <a:lnTo>
                  <a:pt x="210692" y="81661"/>
                </a:lnTo>
                <a:lnTo>
                  <a:pt x="232590" y="81661"/>
                </a:lnTo>
                <a:lnTo>
                  <a:pt x="235584" y="76962"/>
                </a:lnTo>
                <a:lnTo>
                  <a:pt x="239902" y="69723"/>
                </a:lnTo>
                <a:lnTo>
                  <a:pt x="240537" y="68325"/>
                </a:lnTo>
                <a:lnTo>
                  <a:pt x="241807" y="64896"/>
                </a:lnTo>
                <a:lnTo>
                  <a:pt x="240918" y="62611"/>
                </a:lnTo>
                <a:lnTo>
                  <a:pt x="237616" y="61340"/>
                </a:lnTo>
                <a:lnTo>
                  <a:pt x="234441" y="60070"/>
                </a:lnTo>
                <a:lnTo>
                  <a:pt x="230631" y="59943"/>
                </a:lnTo>
                <a:close/>
              </a:path>
              <a:path w="341629" h="196215">
                <a:moveTo>
                  <a:pt x="68579" y="0"/>
                </a:moveTo>
                <a:lnTo>
                  <a:pt x="37845" y="11302"/>
                </a:lnTo>
                <a:lnTo>
                  <a:pt x="37083" y="13080"/>
                </a:lnTo>
                <a:lnTo>
                  <a:pt x="45338" y="21081"/>
                </a:lnTo>
                <a:lnTo>
                  <a:pt x="49910" y="20574"/>
                </a:lnTo>
                <a:lnTo>
                  <a:pt x="64388" y="17017"/>
                </a:lnTo>
                <a:lnTo>
                  <a:pt x="101449" y="17017"/>
                </a:lnTo>
                <a:lnTo>
                  <a:pt x="97408" y="10667"/>
                </a:lnTo>
                <a:lnTo>
                  <a:pt x="91693" y="6350"/>
                </a:lnTo>
                <a:lnTo>
                  <a:pt x="76707" y="507"/>
                </a:lnTo>
                <a:lnTo>
                  <a:pt x="68579" y="0"/>
                </a:lnTo>
                <a:close/>
              </a:path>
              <a:path w="341629" h="196215">
                <a:moveTo>
                  <a:pt x="329183" y="96646"/>
                </a:moveTo>
                <a:lnTo>
                  <a:pt x="323595" y="97154"/>
                </a:lnTo>
                <a:lnTo>
                  <a:pt x="267334" y="126491"/>
                </a:lnTo>
                <a:lnTo>
                  <a:pt x="260476" y="129920"/>
                </a:lnTo>
                <a:lnTo>
                  <a:pt x="258190" y="130937"/>
                </a:lnTo>
                <a:lnTo>
                  <a:pt x="250570" y="133857"/>
                </a:lnTo>
                <a:lnTo>
                  <a:pt x="246125" y="136778"/>
                </a:lnTo>
                <a:lnTo>
                  <a:pt x="244982" y="139826"/>
                </a:lnTo>
                <a:lnTo>
                  <a:pt x="243077" y="144652"/>
                </a:lnTo>
                <a:lnTo>
                  <a:pt x="248538" y="149605"/>
                </a:lnTo>
                <a:lnTo>
                  <a:pt x="286638" y="164464"/>
                </a:lnTo>
                <a:lnTo>
                  <a:pt x="278383" y="178815"/>
                </a:lnTo>
                <a:lnTo>
                  <a:pt x="277367" y="180466"/>
                </a:lnTo>
                <a:lnTo>
                  <a:pt x="276605" y="181990"/>
                </a:lnTo>
                <a:lnTo>
                  <a:pt x="273938" y="188721"/>
                </a:lnTo>
                <a:lnTo>
                  <a:pt x="275463" y="192531"/>
                </a:lnTo>
                <a:lnTo>
                  <a:pt x="280542" y="194437"/>
                </a:lnTo>
                <a:lnTo>
                  <a:pt x="284225" y="195961"/>
                </a:lnTo>
                <a:lnTo>
                  <a:pt x="304418" y="171323"/>
                </a:lnTo>
                <a:lnTo>
                  <a:pt x="322746" y="171323"/>
                </a:lnTo>
                <a:lnTo>
                  <a:pt x="324357" y="167258"/>
                </a:lnTo>
                <a:lnTo>
                  <a:pt x="325246" y="164845"/>
                </a:lnTo>
                <a:lnTo>
                  <a:pt x="324992" y="162813"/>
                </a:lnTo>
                <a:lnTo>
                  <a:pt x="322071" y="159638"/>
                </a:lnTo>
                <a:lnTo>
                  <a:pt x="318769" y="157733"/>
                </a:lnTo>
                <a:lnTo>
                  <a:pt x="313689" y="155575"/>
                </a:lnTo>
                <a:lnTo>
                  <a:pt x="317669" y="148716"/>
                </a:lnTo>
                <a:lnTo>
                  <a:pt x="295909" y="148716"/>
                </a:lnTo>
                <a:lnTo>
                  <a:pt x="276859" y="141224"/>
                </a:lnTo>
                <a:lnTo>
                  <a:pt x="298481" y="129317"/>
                </a:lnTo>
                <a:lnTo>
                  <a:pt x="306077" y="125007"/>
                </a:lnTo>
                <a:lnTo>
                  <a:pt x="311530" y="121792"/>
                </a:lnTo>
                <a:lnTo>
                  <a:pt x="333293" y="121792"/>
                </a:lnTo>
                <a:lnTo>
                  <a:pt x="339851" y="110489"/>
                </a:lnTo>
                <a:lnTo>
                  <a:pt x="341248" y="107950"/>
                </a:lnTo>
                <a:lnTo>
                  <a:pt x="341375" y="105663"/>
                </a:lnTo>
                <a:lnTo>
                  <a:pt x="339089" y="101345"/>
                </a:lnTo>
                <a:lnTo>
                  <a:pt x="337184" y="99821"/>
                </a:lnTo>
                <a:lnTo>
                  <a:pt x="329183" y="96646"/>
                </a:lnTo>
                <a:close/>
              </a:path>
              <a:path w="341629" h="196215">
                <a:moveTo>
                  <a:pt x="322746" y="171323"/>
                </a:moveTo>
                <a:lnTo>
                  <a:pt x="304418" y="171323"/>
                </a:lnTo>
                <a:lnTo>
                  <a:pt x="314832" y="176021"/>
                </a:lnTo>
                <a:lnTo>
                  <a:pt x="321436" y="174625"/>
                </a:lnTo>
                <a:lnTo>
                  <a:pt x="322746" y="171323"/>
                </a:lnTo>
                <a:close/>
              </a:path>
              <a:path w="341629" h="196215">
                <a:moveTo>
                  <a:pt x="333293" y="121792"/>
                </a:moveTo>
                <a:lnTo>
                  <a:pt x="311530" y="121792"/>
                </a:lnTo>
                <a:lnTo>
                  <a:pt x="295909" y="148716"/>
                </a:lnTo>
                <a:lnTo>
                  <a:pt x="317669" y="148716"/>
                </a:lnTo>
                <a:lnTo>
                  <a:pt x="333293" y="1217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44394" y="677682"/>
            <a:ext cx="1146175" cy="786130"/>
          </a:xfrm>
          <a:custGeom>
            <a:avLst/>
            <a:gdLst/>
            <a:ahLst/>
            <a:cxnLst/>
            <a:rect l="l" t="t" r="r" b="b"/>
            <a:pathLst>
              <a:path w="1146175" h="786130">
                <a:moveTo>
                  <a:pt x="14320" y="176138"/>
                </a:moveTo>
                <a:lnTo>
                  <a:pt x="51300" y="114502"/>
                </a:lnTo>
                <a:lnTo>
                  <a:pt x="107727" y="65624"/>
                </a:lnTo>
                <a:lnTo>
                  <a:pt x="142371" y="46108"/>
                </a:lnTo>
                <a:lnTo>
                  <a:pt x="180843" y="29950"/>
                </a:lnTo>
                <a:lnTo>
                  <a:pt x="222798" y="17204"/>
                </a:lnTo>
                <a:lnTo>
                  <a:pt x="267892" y="7926"/>
                </a:lnTo>
                <a:lnTo>
                  <a:pt x="315778" y="2173"/>
                </a:lnTo>
                <a:lnTo>
                  <a:pt x="366114" y="0"/>
                </a:lnTo>
                <a:lnTo>
                  <a:pt x="418554" y="1462"/>
                </a:lnTo>
                <a:lnTo>
                  <a:pt x="472753" y="6616"/>
                </a:lnTo>
                <a:lnTo>
                  <a:pt x="528366" y="15518"/>
                </a:lnTo>
                <a:lnTo>
                  <a:pt x="585050" y="28223"/>
                </a:lnTo>
                <a:lnTo>
                  <a:pt x="642458" y="44787"/>
                </a:lnTo>
                <a:lnTo>
                  <a:pt x="700247" y="65267"/>
                </a:lnTo>
                <a:lnTo>
                  <a:pt x="756700" y="89132"/>
                </a:lnTo>
                <a:lnTo>
                  <a:pt x="810234" y="115633"/>
                </a:lnTo>
                <a:lnTo>
                  <a:pt x="860631" y="144498"/>
                </a:lnTo>
                <a:lnTo>
                  <a:pt x="907674" y="175451"/>
                </a:lnTo>
                <a:lnTo>
                  <a:pt x="951147" y="208218"/>
                </a:lnTo>
                <a:lnTo>
                  <a:pt x="990833" y="242525"/>
                </a:lnTo>
                <a:lnTo>
                  <a:pt x="1026514" y="278098"/>
                </a:lnTo>
                <a:lnTo>
                  <a:pt x="1057974" y="314663"/>
                </a:lnTo>
                <a:lnTo>
                  <a:pt x="1084997" y="351945"/>
                </a:lnTo>
                <a:lnTo>
                  <a:pt x="1107364" y="389670"/>
                </a:lnTo>
                <a:lnTo>
                  <a:pt x="1124860" y="427564"/>
                </a:lnTo>
                <a:lnTo>
                  <a:pt x="1137266" y="465352"/>
                </a:lnTo>
                <a:lnTo>
                  <a:pt x="1145945" y="539517"/>
                </a:lnTo>
                <a:lnTo>
                  <a:pt x="1141784" y="575344"/>
                </a:lnTo>
                <a:lnTo>
                  <a:pt x="1115757" y="642375"/>
                </a:lnTo>
                <a:lnTo>
                  <a:pt x="1068674" y="697714"/>
                </a:lnTo>
                <a:lnTo>
                  <a:pt x="1003533" y="740055"/>
                </a:lnTo>
                <a:lnTo>
                  <a:pt x="965054" y="756213"/>
                </a:lnTo>
                <a:lnTo>
                  <a:pt x="923094" y="768956"/>
                </a:lnTo>
                <a:lnTo>
                  <a:pt x="878000" y="778229"/>
                </a:lnTo>
                <a:lnTo>
                  <a:pt x="830114" y="783975"/>
                </a:lnTo>
                <a:lnTo>
                  <a:pt x="779783" y="786141"/>
                </a:lnTo>
                <a:lnTo>
                  <a:pt x="727351" y="784671"/>
                </a:lnTo>
                <a:lnTo>
                  <a:pt x="673163" y="779509"/>
                </a:lnTo>
                <a:lnTo>
                  <a:pt x="617562" y="770600"/>
                </a:lnTo>
                <a:lnTo>
                  <a:pt x="560895" y="757889"/>
                </a:lnTo>
                <a:lnTo>
                  <a:pt x="503506" y="741321"/>
                </a:lnTo>
                <a:lnTo>
                  <a:pt x="445739" y="720841"/>
                </a:lnTo>
                <a:lnTo>
                  <a:pt x="389264" y="696977"/>
                </a:lnTo>
                <a:lnTo>
                  <a:pt x="335711" y="670479"/>
                </a:lnTo>
                <a:lnTo>
                  <a:pt x="285298" y="641620"/>
                </a:lnTo>
                <a:lnTo>
                  <a:pt x="238241" y="610674"/>
                </a:lnTo>
                <a:lnTo>
                  <a:pt x="194758" y="577915"/>
                </a:lnTo>
                <a:lnTo>
                  <a:pt x="155065" y="543615"/>
                </a:lnTo>
                <a:lnTo>
                  <a:pt x="119379" y="508050"/>
                </a:lnTo>
                <a:lnTo>
                  <a:pt x="87917" y="471492"/>
                </a:lnTo>
                <a:lnTo>
                  <a:pt x="60896" y="434215"/>
                </a:lnTo>
                <a:lnTo>
                  <a:pt x="38533" y="396493"/>
                </a:lnTo>
                <a:lnTo>
                  <a:pt x="21045" y="358600"/>
                </a:lnTo>
                <a:lnTo>
                  <a:pt x="8649" y="320808"/>
                </a:lnTo>
                <a:lnTo>
                  <a:pt x="0" y="246627"/>
                </a:lnTo>
                <a:lnTo>
                  <a:pt x="4180" y="210784"/>
                </a:lnTo>
                <a:lnTo>
                  <a:pt x="14320" y="176138"/>
                </a:lnTo>
                <a:close/>
              </a:path>
            </a:pathLst>
          </a:custGeom>
          <a:ln w="571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26301" y="3885463"/>
            <a:ext cx="1996820" cy="25826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48228" y="3717035"/>
            <a:ext cx="3384804" cy="28498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8824" y="4149852"/>
            <a:ext cx="1944624" cy="2453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4715" y="836675"/>
            <a:ext cx="3529584" cy="3160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43628" y="908303"/>
            <a:ext cx="4248912" cy="56159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92960">
              <a:lnSpc>
                <a:spcPct val="100000"/>
              </a:lnSpc>
            </a:pPr>
            <a:r>
              <a:rPr spc="-5" dirty="0"/>
              <a:t>ΔΗΛΗΤΗΡΙΑΣΗ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4448" y="208279"/>
            <a:ext cx="7797800" cy="62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ΑΤΥΧΗΜΑΤΑ </a:t>
            </a:r>
            <a:r>
              <a:rPr spc="-5" dirty="0"/>
              <a:t>ΣΤΟ</a:t>
            </a:r>
            <a:r>
              <a:rPr spc="-30" dirty="0"/>
              <a:t> </a:t>
            </a:r>
            <a:r>
              <a:rPr spc="-5" dirty="0"/>
              <a:t>ΠΑΙΧΝΙΔΙ</a:t>
            </a:r>
          </a:p>
        </p:txBody>
      </p:sp>
      <p:sp>
        <p:nvSpPr>
          <p:cNvPr id="3" name="object 3"/>
          <p:cNvSpPr/>
          <p:nvPr/>
        </p:nvSpPr>
        <p:spPr>
          <a:xfrm>
            <a:off x="467868" y="868680"/>
            <a:ext cx="8208264" cy="5466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8680">
              <a:lnSpc>
                <a:spcPct val="100000"/>
              </a:lnSpc>
            </a:pPr>
            <a:r>
              <a:rPr spc="-5" dirty="0"/>
              <a:t>ΑΘΛΗΤΙΚΑ</a:t>
            </a:r>
            <a:r>
              <a:rPr spc="-35" dirty="0"/>
              <a:t> </a:t>
            </a:r>
            <a:r>
              <a:rPr spc="-5" dirty="0"/>
              <a:t>ΑΤΥΧΗΜΑΤΑ</a:t>
            </a:r>
          </a:p>
        </p:txBody>
      </p:sp>
      <p:sp>
        <p:nvSpPr>
          <p:cNvPr id="3" name="object 3"/>
          <p:cNvSpPr/>
          <p:nvPr/>
        </p:nvSpPr>
        <p:spPr>
          <a:xfrm>
            <a:off x="827532" y="1988820"/>
            <a:ext cx="3168396" cy="460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99184" y="933196"/>
            <a:ext cx="2423795" cy="992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015" indent="-265430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374650" algn="l"/>
              </a:tabLst>
            </a:pPr>
            <a:r>
              <a:rPr sz="3200" dirty="0">
                <a:solidFill>
                  <a:srgbClr val="000042"/>
                </a:solidFill>
                <a:latin typeface="Comic Sans MS"/>
                <a:cs typeface="Comic Sans MS"/>
              </a:rPr>
              <a:t>Κάνω</a:t>
            </a:r>
            <a:r>
              <a:rPr sz="3200" spc="-75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3200" spc="-5" dirty="0">
                <a:solidFill>
                  <a:srgbClr val="000042"/>
                </a:solidFill>
                <a:latin typeface="Comic Sans MS"/>
                <a:cs typeface="Comic Sans MS"/>
              </a:rPr>
              <a:t>καλή</a:t>
            </a:r>
            <a:endParaRPr sz="32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</a:pPr>
            <a:r>
              <a:rPr sz="3200" dirty="0">
                <a:solidFill>
                  <a:srgbClr val="000042"/>
                </a:solidFill>
                <a:latin typeface="Comic Sans MS"/>
                <a:cs typeface="Comic Sans MS"/>
              </a:rPr>
              <a:t>προθέ</a:t>
            </a:r>
            <a:r>
              <a:rPr sz="3200" spc="-10" dirty="0">
                <a:solidFill>
                  <a:srgbClr val="000042"/>
                </a:solidFill>
                <a:latin typeface="Comic Sans MS"/>
                <a:cs typeface="Comic Sans MS"/>
              </a:rPr>
              <a:t>ρ</a:t>
            </a:r>
            <a:r>
              <a:rPr sz="3200" dirty="0">
                <a:solidFill>
                  <a:srgbClr val="000042"/>
                </a:solidFill>
                <a:latin typeface="Comic Sans MS"/>
                <a:cs typeface="Comic Sans MS"/>
              </a:rPr>
              <a:t>μανση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19700" y="1988820"/>
            <a:ext cx="3096768" cy="4625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95520" y="933196"/>
            <a:ext cx="3874770" cy="992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7495" indent="-264795" algn="ctr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278130" algn="l"/>
              </a:tabLst>
            </a:pPr>
            <a:r>
              <a:rPr sz="3200" dirty="0">
                <a:solidFill>
                  <a:srgbClr val="000042"/>
                </a:solidFill>
                <a:latin typeface="Comic Sans MS"/>
                <a:cs typeface="Comic Sans MS"/>
              </a:rPr>
              <a:t>Έχω </a:t>
            </a:r>
            <a:r>
              <a:rPr sz="3200" spc="-5" dirty="0">
                <a:solidFill>
                  <a:srgbClr val="000042"/>
                </a:solidFill>
                <a:latin typeface="Comic Sans MS"/>
                <a:cs typeface="Comic Sans MS"/>
              </a:rPr>
              <a:t>τον</a:t>
            </a:r>
            <a:r>
              <a:rPr sz="3200" spc="-50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000042"/>
                </a:solidFill>
                <a:latin typeface="Comic Sans MS"/>
                <a:cs typeface="Comic Sans MS"/>
              </a:rPr>
              <a:t>κατάλληλο</a:t>
            </a:r>
            <a:endParaRPr sz="3200">
              <a:latin typeface="Comic Sans MS"/>
              <a:cs typeface="Comic Sans MS"/>
            </a:endParaRPr>
          </a:p>
          <a:p>
            <a:pPr marL="635" algn="ctr">
              <a:lnSpc>
                <a:spcPct val="100000"/>
              </a:lnSpc>
            </a:pPr>
            <a:r>
              <a:rPr sz="3200" dirty="0">
                <a:solidFill>
                  <a:srgbClr val="000042"/>
                </a:solidFill>
                <a:latin typeface="Comic Sans MS"/>
                <a:cs typeface="Comic Sans MS"/>
              </a:rPr>
              <a:t>εξοπλισμό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8680">
              <a:lnSpc>
                <a:spcPct val="100000"/>
              </a:lnSpc>
            </a:pPr>
            <a:r>
              <a:rPr spc="-5" dirty="0"/>
              <a:t>ΑΘΛΗΤΙΚΑ</a:t>
            </a:r>
            <a:r>
              <a:rPr spc="-35" dirty="0"/>
              <a:t> </a:t>
            </a:r>
            <a:r>
              <a:rPr spc="-5" dirty="0"/>
              <a:t>ΑΤΥΧΗΜΑΤΑ</a:t>
            </a:r>
          </a:p>
        </p:txBody>
      </p:sp>
      <p:sp>
        <p:nvSpPr>
          <p:cNvPr id="3" name="object 3"/>
          <p:cNvSpPr/>
          <p:nvPr/>
        </p:nvSpPr>
        <p:spPr>
          <a:xfrm>
            <a:off x="4140708" y="3860291"/>
            <a:ext cx="4319016" cy="24490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40708" y="1053083"/>
            <a:ext cx="4340351" cy="2380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8540" y="1293748"/>
            <a:ext cx="2487930" cy="148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278130" algn="l"/>
              </a:tabLst>
            </a:pPr>
            <a:r>
              <a:rPr sz="3200" dirty="0">
                <a:solidFill>
                  <a:srgbClr val="000042"/>
                </a:solidFill>
                <a:latin typeface="Comic Sans MS"/>
                <a:cs typeface="Comic Sans MS"/>
              </a:rPr>
              <a:t>Τηρώ τους  κανόνες</a:t>
            </a:r>
            <a:r>
              <a:rPr sz="3200" spc="-80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000042"/>
                </a:solidFill>
                <a:latin typeface="Comic Sans MS"/>
                <a:cs typeface="Comic Sans MS"/>
              </a:rPr>
              <a:t>κάθε  αθλήματος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540" y="4247260"/>
            <a:ext cx="2990215" cy="148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278130" algn="l"/>
              </a:tabLst>
            </a:pPr>
            <a:r>
              <a:rPr sz="3200" dirty="0">
                <a:solidFill>
                  <a:srgbClr val="000042"/>
                </a:solidFill>
                <a:latin typeface="Comic Sans MS"/>
                <a:cs typeface="Comic Sans MS"/>
              </a:rPr>
              <a:t>Επιλέγω  κατάλληλο</a:t>
            </a:r>
            <a:r>
              <a:rPr sz="3200" spc="-75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3200" dirty="0">
                <a:solidFill>
                  <a:srgbClr val="000042"/>
                </a:solidFill>
                <a:latin typeface="Comic Sans MS"/>
                <a:cs typeface="Comic Sans MS"/>
              </a:rPr>
              <a:t>χώρο  άθλησης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7485">
              <a:lnSpc>
                <a:spcPct val="100000"/>
              </a:lnSpc>
            </a:pPr>
            <a:r>
              <a:rPr spc="-5" dirty="0"/>
              <a:t>ΠΤΩΣΕΙΣ</a:t>
            </a:r>
          </a:p>
        </p:txBody>
      </p:sp>
      <p:sp>
        <p:nvSpPr>
          <p:cNvPr id="3" name="object 3"/>
          <p:cNvSpPr/>
          <p:nvPr/>
        </p:nvSpPr>
        <p:spPr>
          <a:xfrm>
            <a:off x="539495" y="981455"/>
            <a:ext cx="3240024" cy="5687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83964" y="981455"/>
            <a:ext cx="4392168" cy="2607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83964" y="3717035"/>
            <a:ext cx="4392168" cy="2988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7216" y="306324"/>
            <a:ext cx="1553718" cy="15019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3432" y="306324"/>
            <a:ext cx="2320290" cy="15019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46220" y="306324"/>
            <a:ext cx="1540002" cy="15019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01540" y="306324"/>
            <a:ext cx="3710177" cy="15019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57627" y="1129283"/>
            <a:ext cx="4746498" cy="1501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9444" y="1129283"/>
            <a:ext cx="1181861" cy="15019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56917" y="488315"/>
            <a:ext cx="6205855" cy="1665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5400" b="1" spc="-5" dirty="0">
                <a:solidFill>
                  <a:srgbClr val="000042"/>
                </a:solidFill>
                <a:latin typeface="Comic Sans MS"/>
                <a:cs typeface="Comic Sans MS"/>
              </a:rPr>
              <a:t>Τι </a:t>
            </a:r>
            <a:r>
              <a:rPr sz="5400" b="1" dirty="0">
                <a:solidFill>
                  <a:srgbClr val="000042"/>
                </a:solidFill>
                <a:latin typeface="Comic Sans MS"/>
                <a:cs typeface="Comic Sans MS"/>
              </a:rPr>
              <a:t>είναι </a:t>
            </a:r>
            <a:r>
              <a:rPr sz="5400" b="1" spc="-5" dirty="0">
                <a:solidFill>
                  <a:srgbClr val="000042"/>
                </a:solidFill>
                <a:latin typeface="Comic Sans MS"/>
                <a:cs typeface="Comic Sans MS"/>
              </a:rPr>
              <a:t>η</a:t>
            </a:r>
            <a:r>
              <a:rPr sz="5400" b="1" spc="-85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5400" b="1" dirty="0">
                <a:solidFill>
                  <a:srgbClr val="000042"/>
                </a:solidFill>
                <a:latin typeface="Comic Sans MS"/>
                <a:cs typeface="Comic Sans MS"/>
              </a:rPr>
              <a:t>Πρόληψη</a:t>
            </a:r>
            <a:endParaRPr sz="54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</a:pPr>
            <a:r>
              <a:rPr sz="5400" b="1" dirty="0">
                <a:solidFill>
                  <a:srgbClr val="000042"/>
                </a:solidFill>
                <a:latin typeface="Comic Sans MS"/>
                <a:cs typeface="Comic Sans MS"/>
              </a:rPr>
              <a:t>Ατυχημάτων;</a:t>
            </a:r>
            <a:endParaRPr sz="5400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46248" y="2205227"/>
            <a:ext cx="3653028" cy="41772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7485">
              <a:lnSpc>
                <a:spcPct val="100000"/>
              </a:lnSpc>
            </a:pPr>
            <a:r>
              <a:rPr spc="-5" dirty="0"/>
              <a:t>ΠΤΩΣΕΙΣ</a:t>
            </a:r>
          </a:p>
        </p:txBody>
      </p:sp>
      <p:sp>
        <p:nvSpPr>
          <p:cNvPr id="3" name="object 3"/>
          <p:cNvSpPr/>
          <p:nvPr/>
        </p:nvSpPr>
        <p:spPr>
          <a:xfrm>
            <a:off x="4643628" y="981455"/>
            <a:ext cx="3889248" cy="5547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1123" y="908303"/>
            <a:ext cx="3697224" cy="5542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9090">
              <a:lnSpc>
                <a:spcPct val="100000"/>
              </a:lnSpc>
            </a:pPr>
            <a:r>
              <a:rPr spc="-5" dirty="0"/>
              <a:t>ΑΣΦ</a:t>
            </a:r>
            <a:r>
              <a:rPr dirty="0"/>
              <a:t>Υ</a:t>
            </a:r>
            <a:r>
              <a:rPr spc="-5" dirty="0"/>
              <a:t>ΞΙΑ</a:t>
            </a:r>
          </a:p>
        </p:txBody>
      </p:sp>
      <p:sp>
        <p:nvSpPr>
          <p:cNvPr id="3" name="object 3"/>
          <p:cNvSpPr/>
          <p:nvPr/>
        </p:nvSpPr>
        <p:spPr>
          <a:xfrm>
            <a:off x="4543044" y="908303"/>
            <a:ext cx="4277867" cy="525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4715" y="908303"/>
            <a:ext cx="4093464" cy="525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92852" y="836675"/>
            <a:ext cx="3240024" cy="2737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67000">
              <a:lnSpc>
                <a:spcPct val="100000"/>
              </a:lnSpc>
            </a:pPr>
            <a:r>
              <a:rPr spc="-5" dirty="0"/>
              <a:t>ΠΑΙΧΝΙΔΙΑ</a:t>
            </a:r>
          </a:p>
        </p:txBody>
      </p:sp>
      <p:sp>
        <p:nvSpPr>
          <p:cNvPr id="4" name="object 4"/>
          <p:cNvSpPr/>
          <p:nvPr/>
        </p:nvSpPr>
        <p:spPr>
          <a:xfrm>
            <a:off x="611123" y="908303"/>
            <a:ext cx="3666744" cy="2589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5904" y="3933444"/>
            <a:ext cx="3023616" cy="2636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92852" y="3933444"/>
            <a:ext cx="3223259" cy="2634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05">
              <a:lnSpc>
                <a:spcPct val="100000"/>
              </a:lnSpc>
            </a:pPr>
            <a:r>
              <a:rPr spc="-5" dirty="0"/>
              <a:t>Ατυχήματα </a:t>
            </a:r>
            <a:r>
              <a:rPr dirty="0"/>
              <a:t>από </a:t>
            </a:r>
            <a:r>
              <a:rPr spc="-10" dirty="0"/>
              <a:t>βίαιη</a:t>
            </a:r>
            <a:r>
              <a:rPr spc="40" dirty="0"/>
              <a:t> </a:t>
            </a:r>
            <a:r>
              <a:rPr spc="-5" dirty="0"/>
              <a:t>συμπεριφορά</a:t>
            </a:r>
          </a:p>
        </p:txBody>
      </p:sp>
      <p:sp>
        <p:nvSpPr>
          <p:cNvPr id="3" name="object 3"/>
          <p:cNvSpPr/>
          <p:nvPr/>
        </p:nvSpPr>
        <p:spPr>
          <a:xfrm>
            <a:off x="539495" y="3860291"/>
            <a:ext cx="4189476" cy="28087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5904" y="908303"/>
            <a:ext cx="3816096" cy="2859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92852" y="3988308"/>
            <a:ext cx="3599688" cy="2700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48071" y="1053083"/>
            <a:ext cx="3715512" cy="27142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2541" y="1726565"/>
            <a:ext cx="7743825" cy="3628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740" indent="-320040">
              <a:lnSpc>
                <a:spcPct val="100000"/>
              </a:lnSpc>
              <a:buFont typeface="Arial"/>
              <a:buChar char="•"/>
              <a:tabLst>
                <a:tab pos="333375" algn="l"/>
              </a:tabLst>
            </a:pPr>
            <a:r>
              <a:rPr sz="3200" b="1" dirty="0">
                <a:solidFill>
                  <a:srgbClr val="000042"/>
                </a:solidFill>
                <a:latin typeface="Comic Sans MS"/>
                <a:cs typeface="Comic Sans MS"/>
              </a:rPr>
              <a:t>Ξεπερνάμε τα </a:t>
            </a:r>
            <a:r>
              <a:rPr sz="3200" b="1" spc="-5" dirty="0">
                <a:solidFill>
                  <a:srgbClr val="000042"/>
                </a:solidFill>
                <a:latin typeface="Comic Sans MS"/>
                <a:cs typeface="Comic Sans MS"/>
              </a:rPr>
              <a:t>όρια </a:t>
            </a:r>
            <a:r>
              <a:rPr sz="3200" b="1" dirty="0">
                <a:solidFill>
                  <a:srgbClr val="000042"/>
                </a:solidFill>
                <a:latin typeface="Comic Sans MS"/>
                <a:cs typeface="Comic Sans MS"/>
              </a:rPr>
              <a:t>της ελευθερίας</a:t>
            </a:r>
            <a:r>
              <a:rPr sz="3200" b="1" spc="-50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0042"/>
                </a:solidFill>
                <a:latin typeface="Comic Sans MS"/>
                <a:cs typeface="Comic Sans MS"/>
              </a:rPr>
              <a:t>των</a:t>
            </a:r>
            <a:endParaRPr sz="32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000042"/>
                </a:solidFill>
                <a:latin typeface="Comic Sans MS"/>
                <a:cs typeface="Comic Sans MS"/>
              </a:rPr>
              <a:t>συμμαθητών</a:t>
            </a:r>
            <a:r>
              <a:rPr sz="3200" b="1" spc="-85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0042"/>
                </a:solidFill>
                <a:latin typeface="Comic Sans MS"/>
                <a:cs typeface="Comic Sans MS"/>
              </a:rPr>
              <a:t>μας</a:t>
            </a:r>
            <a:endParaRPr sz="3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650">
              <a:latin typeface="Times New Roman"/>
              <a:cs typeface="Times New Roman"/>
            </a:endParaRPr>
          </a:p>
          <a:p>
            <a:pPr marL="351790" indent="-320040">
              <a:lnSpc>
                <a:spcPct val="100000"/>
              </a:lnSpc>
              <a:buFont typeface="Arial"/>
              <a:buChar char="•"/>
              <a:tabLst>
                <a:tab pos="352425" algn="l"/>
              </a:tabLst>
            </a:pPr>
            <a:r>
              <a:rPr sz="3200" b="1" dirty="0">
                <a:solidFill>
                  <a:srgbClr val="000042"/>
                </a:solidFill>
                <a:latin typeface="Comic Sans MS"/>
                <a:cs typeface="Comic Sans MS"/>
              </a:rPr>
              <a:t>Ασκούμε σωματική ή λεκτική</a:t>
            </a:r>
            <a:r>
              <a:rPr sz="3200" b="1" spc="-100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0042"/>
                </a:solidFill>
                <a:latin typeface="Comic Sans MS"/>
                <a:cs typeface="Comic Sans MS"/>
              </a:rPr>
              <a:t>βία</a:t>
            </a:r>
            <a:endParaRPr sz="3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54"/>
              </a:spcBef>
              <a:buClr>
                <a:srgbClr val="000042"/>
              </a:buClr>
              <a:buFont typeface="Arial"/>
              <a:buChar char="•"/>
            </a:pPr>
            <a:endParaRPr sz="4300">
              <a:latin typeface="Times New Roman"/>
              <a:cs typeface="Times New Roman"/>
            </a:endParaRPr>
          </a:p>
          <a:p>
            <a:pPr marL="351790" indent="-320040">
              <a:lnSpc>
                <a:spcPct val="100000"/>
              </a:lnSpc>
              <a:buFont typeface="Arial"/>
              <a:buChar char="•"/>
              <a:tabLst>
                <a:tab pos="352425" algn="l"/>
              </a:tabLst>
            </a:pPr>
            <a:r>
              <a:rPr sz="3200" b="1" dirty="0">
                <a:solidFill>
                  <a:srgbClr val="000042"/>
                </a:solidFill>
                <a:latin typeface="Comic Sans MS"/>
                <a:cs typeface="Comic Sans MS"/>
              </a:rPr>
              <a:t>Ξεφεύγουμε από τα όρια των</a:t>
            </a:r>
            <a:r>
              <a:rPr sz="3200" b="1" spc="-75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0042"/>
                </a:solidFill>
                <a:latin typeface="Comic Sans MS"/>
                <a:cs typeface="Comic Sans MS"/>
              </a:rPr>
              <a:t>απλών</a:t>
            </a:r>
            <a:endParaRPr sz="3200">
              <a:latin typeface="Comic Sans MS"/>
              <a:cs typeface="Comic Sans MS"/>
            </a:endParaRPr>
          </a:p>
          <a:p>
            <a:pPr marL="31750">
              <a:lnSpc>
                <a:spcPct val="100000"/>
              </a:lnSpc>
            </a:pPr>
            <a:r>
              <a:rPr sz="3200" b="1" dirty="0">
                <a:solidFill>
                  <a:srgbClr val="000042"/>
                </a:solidFill>
                <a:latin typeface="Comic Sans MS"/>
                <a:cs typeface="Comic Sans MS"/>
              </a:rPr>
              <a:t>αταξιών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0024" y="208279"/>
            <a:ext cx="8543290" cy="62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Πότε η συμπεριφορά </a:t>
            </a:r>
            <a:r>
              <a:rPr dirty="0"/>
              <a:t>μας </a:t>
            </a:r>
            <a:r>
              <a:rPr spc="-5" dirty="0"/>
              <a:t>είναι</a:t>
            </a:r>
            <a:r>
              <a:rPr spc="10" dirty="0"/>
              <a:t> </a:t>
            </a:r>
            <a:r>
              <a:rPr spc="-5" dirty="0"/>
              <a:t>βίαιη</a:t>
            </a:r>
          </a:p>
        </p:txBody>
      </p:sp>
      <p:sp>
        <p:nvSpPr>
          <p:cNvPr id="4" name="object 4"/>
          <p:cNvSpPr/>
          <p:nvPr/>
        </p:nvSpPr>
        <p:spPr>
          <a:xfrm>
            <a:off x="3564635" y="4942332"/>
            <a:ext cx="1763267" cy="1763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97025">
              <a:lnSpc>
                <a:spcPct val="100000"/>
              </a:lnSpc>
            </a:pPr>
            <a:r>
              <a:rPr spc="-5" dirty="0"/>
              <a:t>ΠΑΙΖΩ </a:t>
            </a:r>
            <a:r>
              <a:rPr dirty="0"/>
              <a:t>ΜΕ ΤΑ</a:t>
            </a:r>
            <a:r>
              <a:rPr spc="-55" dirty="0"/>
              <a:t> </a:t>
            </a:r>
            <a:r>
              <a:rPr spc="-5" dirty="0"/>
              <a:t>ΖΩΑ</a:t>
            </a:r>
          </a:p>
        </p:txBody>
      </p:sp>
      <p:sp>
        <p:nvSpPr>
          <p:cNvPr id="3" name="object 3"/>
          <p:cNvSpPr/>
          <p:nvPr/>
        </p:nvSpPr>
        <p:spPr>
          <a:xfrm>
            <a:off x="4500371" y="1126236"/>
            <a:ext cx="4482083" cy="5039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831" y="1126236"/>
            <a:ext cx="4175760" cy="5039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56959" y="1196340"/>
            <a:ext cx="2519172" cy="5041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7765">
              <a:lnSpc>
                <a:spcPct val="100000"/>
              </a:lnSpc>
            </a:pPr>
            <a:r>
              <a:rPr spc="-5" dirty="0"/>
              <a:t>ΠΑΙΖΩ ΣΤΗΝ</a:t>
            </a:r>
            <a:r>
              <a:rPr spc="-30" dirty="0"/>
              <a:t> </a:t>
            </a:r>
            <a:r>
              <a:rPr spc="-5" dirty="0"/>
              <a:t>ΕΞΟΧΗ</a:t>
            </a:r>
          </a:p>
        </p:txBody>
      </p:sp>
      <p:sp>
        <p:nvSpPr>
          <p:cNvPr id="4" name="object 4"/>
          <p:cNvSpPr/>
          <p:nvPr/>
        </p:nvSpPr>
        <p:spPr>
          <a:xfrm>
            <a:off x="179831" y="1126236"/>
            <a:ext cx="5658612" cy="5111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3367" y="548424"/>
            <a:ext cx="2498128" cy="22798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36675"/>
            <a:ext cx="9144000" cy="60213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7580" y="2564892"/>
            <a:ext cx="1836419" cy="2238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86956" y="4076700"/>
            <a:ext cx="2257043" cy="1095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85332" y="1915667"/>
            <a:ext cx="1187195" cy="18166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4276" y="2564892"/>
            <a:ext cx="1295400" cy="5074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4611" y="5228844"/>
            <a:ext cx="1071372" cy="6888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31975" y="4221479"/>
            <a:ext cx="880872" cy="1295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50052" y="5516879"/>
            <a:ext cx="3393947" cy="13411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3460">
              <a:lnSpc>
                <a:spcPct val="100000"/>
              </a:lnSpc>
            </a:pPr>
            <a:r>
              <a:rPr spc="-5" dirty="0"/>
              <a:t>ΠΑΙΖΩ ΣΤΗ</a:t>
            </a:r>
            <a:r>
              <a:rPr spc="-45" dirty="0"/>
              <a:t> </a:t>
            </a:r>
            <a:r>
              <a:rPr dirty="0"/>
              <a:t>ΘΑΛΑΣΣΑ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0267"/>
            <a:ext cx="9140951" cy="6237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4895" y="0"/>
            <a:ext cx="6809105" cy="6684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02385">
              <a:lnSpc>
                <a:spcPct val="100000"/>
              </a:lnSpc>
              <a:tabLst>
                <a:tab pos="5123180" algn="l"/>
              </a:tabLst>
            </a:pPr>
            <a:r>
              <a:rPr spc="-5" dirty="0"/>
              <a:t>Προστασία</a:t>
            </a:r>
            <a:r>
              <a:rPr spc="55" dirty="0"/>
              <a:t> </a:t>
            </a:r>
            <a:r>
              <a:rPr spc="-5" dirty="0"/>
              <a:t>από	τον</a:t>
            </a:r>
            <a:r>
              <a:rPr spc="-70" dirty="0"/>
              <a:t> </a:t>
            </a:r>
            <a:r>
              <a:rPr spc="-5" dirty="0"/>
              <a:t>ήλιο</a:t>
            </a:r>
          </a:p>
        </p:txBody>
      </p:sp>
      <p:sp>
        <p:nvSpPr>
          <p:cNvPr id="5" name="object 5"/>
          <p:cNvSpPr/>
          <p:nvPr/>
        </p:nvSpPr>
        <p:spPr>
          <a:xfrm>
            <a:off x="5839078" y="3859072"/>
            <a:ext cx="1236167" cy="1220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03273" y="3497364"/>
            <a:ext cx="1424254" cy="1372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82320" y="2707779"/>
            <a:ext cx="744404" cy="7344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2198179"/>
            <a:ext cx="2499372" cy="27252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13676" y="5300471"/>
            <a:ext cx="1830323" cy="15575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90467" y="1914905"/>
            <a:ext cx="1423263" cy="17215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244" y="208279"/>
            <a:ext cx="8834755" cy="62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Ατυχήματα </a:t>
            </a:r>
            <a:r>
              <a:rPr dirty="0"/>
              <a:t>από </a:t>
            </a:r>
            <a:r>
              <a:rPr spc="-5" dirty="0"/>
              <a:t>φυσικές</a:t>
            </a:r>
            <a:r>
              <a:rPr spc="15" dirty="0"/>
              <a:t> </a:t>
            </a:r>
            <a:r>
              <a:rPr spc="-5" dirty="0"/>
              <a:t>καταστροφές</a:t>
            </a:r>
          </a:p>
        </p:txBody>
      </p:sp>
      <p:sp>
        <p:nvSpPr>
          <p:cNvPr id="3" name="object 3"/>
          <p:cNvSpPr/>
          <p:nvPr/>
        </p:nvSpPr>
        <p:spPr>
          <a:xfrm>
            <a:off x="5076444" y="4005071"/>
            <a:ext cx="3800855" cy="25648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7868" y="3860291"/>
            <a:ext cx="3744467" cy="2811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79364" y="836675"/>
            <a:ext cx="2593847" cy="31653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0683" y="908303"/>
            <a:ext cx="3413760" cy="289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71844" y="1700783"/>
            <a:ext cx="1556003" cy="2124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67555" y="2491739"/>
            <a:ext cx="2365248" cy="2113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0386" y="655065"/>
            <a:ext cx="6878955" cy="842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/>
              <a:t>Ατυχήματα στο</a:t>
            </a:r>
            <a:r>
              <a:rPr sz="5400" spc="-70" dirty="0"/>
              <a:t> </a:t>
            </a:r>
            <a:r>
              <a:rPr sz="5400" dirty="0"/>
              <a:t>δρόμο</a:t>
            </a:r>
            <a:endParaRPr sz="5400"/>
          </a:p>
        </p:txBody>
      </p:sp>
      <p:sp>
        <p:nvSpPr>
          <p:cNvPr id="3" name="object 3"/>
          <p:cNvSpPr/>
          <p:nvPr/>
        </p:nvSpPr>
        <p:spPr>
          <a:xfrm>
            <a:off x="0" y="2133600"/>
            <a:ext cx="9144000" cy="3499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1827" y="211836"/>
            <a:ext cx="1882902" cy="13388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31235" y="211836"/>
            <a:ext cx="4478273" cy="13388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06395" y="943355"/>
            <a:ext cx="2106930" cy="13388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89832" y="943355"/>
            <a:ext cx="1619250" cy="1338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82540" y="943355"/>
            <a:ext cx="1692402" cy="13388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11907" y="1674876"/>
            <a:ext cx="3152394" cy="1338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42332" y="1674876"/>
            <a:ext cx="1782317" cy="13388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34455" y="1674876"/>
            <a:ext cx="934974" cy="13388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35555" y="373634"/>
            <a:ext cx="5073650" cy="2213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4800" spc="-5" dirty="0"/>
              <a:t>Σας</a:t>
            </a:r>
            <a:r>
              <a:rPr sz="4800" spc="-40" dirty="0"/>
              <a:t> </a:t>
            </a:r>
            <a:r>
              <a:rPr sz="4800" spc="-5" dirty="0"/>
              <a:t>ευχαριστούμε  πολύ </a:t>
            </a:r>
            <a:r>
              <a:rPr sz="4800" dirty="0"/>
              <a:t>για </a:t>
            </a:r>
            <a:r>
              <a:rPr sz="4800" spc="-5" dirty="0"/>
              <a:t>την  προσοχή</a:t>
            </a:r>
            <a:r>
              <a:rPr sz="4800" spc="-50" dirty="0"/>
              <a:t> </a:t>
            </a:r>
            <a:r>
              <a:rPr sz="4800" spc="-5" dirty="0"/>
              <a:t>σας</a:t>
            </a:r>
            <a:r>
              <a:rPr sz="4800" spc="-5" dirty="0">
                <a:latin typeface="Comic Sans MS"/>
                <a:cs typeface="Comic Sans MS"/>
              </a:rPr>
              <a:t>!</a:t>
            </a:r>
            <a:endParaRPr sz="4800">
              <a:latin typeface="Comic Sans MS"/>
              <a:cs typeface="Comic Sans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9831" y="2491739"/>
            <a:ext cx="8784336" cy="41772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00244" y="714755"/>
            <a:ext cx="3732276" cy="5940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90338" y="704850"/>
            <a:ext cx="3752215" cy="5960745"/>
          </a:xfrm>
          <a:custGeom>
            <a:avLst/>
            <a:gdLst/>
            <a:ahLst/>
            <a:cxnLst/>
            <a:rect l="l" t="t" r="r" b="b"/>
            <a:pathLst>
              <a:path w="3752215" h="5960745">
                <a:moveTo>
                  <a:pt x="0" y="5960364"/>
                </a:moveTo>
                <a:lnTo>
                  <a:pt x="3752088" y="5960364"/>
                </a:lnTo>
                <a:lnTo>
                  <a:pt x="3752088" y="0"/>
                </a:lnTo>
                <a:lnTo>
                  <a:pt x="0" y="0"/>
                </a:lnTo>
                <a:lnTo>
                  <a:pt x="0" y="5960364"/>
                </a:lnTo>
                <a:close/>
              </a:path>
            </a:pathLst>
          </a:custGeom>
          <a:ln w="19812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8244" y="714755"/>
            <a:ext cx="3733800" cy="5940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8337" y="704850"/>
            <a:ext cx="3754120" cy="5960745"/>
          </a:xfrm>
          <a:custGeom>
            <a:avLst/>
            <a:gdLst/>
            <a:ahLst/>
            <a:cxnLst/>
            <a:rect l="l" t="t" r="r" b="b"/>
            <a:pathLst>
              <a:path w="3754120" h="5960745">
                <a:moveTo>
                  <a:pt x="0" y="5960364"/>
                </a:moveTo>
                <a:lnTo>
                  <a:pt x="3753612" y="5960364"/>
                </a:lnTo>
                <a:lnTo>
                  <a:pt x="3753612" y="0"/>
                </a:lnTo>
                <a:lnTo>
                  <a:pt x="0" y="0"/>
                </a:lnTo>
                <a:lnTo>
                  <a:pt x="0" y="5960364"/>
                </a:lnTo>
                <a:close/>
              </a:path>
            </a:pathLst>
          </a:custGeom>
          <a:ln w="19812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04950">
              <a:lnSpc>
                <a:spcPct val="100000"/>
              </a:lnSpc>
              <a:tabLst>
                <a:tab pos="3267710" algn="l"/>
              </a:tabLst>
            </a:pPr>
            <a:r>
              <a:rPr spc="-5" dirty="0"/>
              <a:t>ΟΤ</a:t>
            </a:r>
            <a:r>
              <a:rPr dirty="0"/>
              <a:t>Α</a:t>
            </a:r>
            <a:r>
              <a:rPr spc="-5" dirty="0"/>
              <a:t>Ν</a:t>
            </a:r>
            <a:r>
              <a:rPr dirty="0"/>
              <a:t>	</a:t>
            </a:r>
            <a:r>
              <a:rPr spc="-5" dirty="0"/>
              <a:t>ΠΕ</a:t>
            </a:r>
            <a:r>
              <a:rPr spc="-25" dirty="0"/>
              <a:t>Ρ</a:t>
            </a:r>
            <a:r>
              <a:rPr spc="-5" dirty="0"/>
              <a:t>ΠΑΤ</a:t>
            </a:r>
            <a:r>
              <a:rPr dirty="0"/>
              <a:t>Α</a:t>
            </a:r>
            <a:r>
              <a:rPr spc="-5" dirty="0"/>
              <a:t>ΜΕ</a:t>
            </a:r>
          </a:p>
        </p:txBody>
      </p:sp>
      <p:sp>
        <p:nvSpPr>
          <p:cNvPr id="7" name="object 7"/>
          <p:cNvSpPr/>
          <p:nvPr/>
        </p:nvSpPr>
        <p:spPr>
          <a:xfrm>
            <a:off x="1115567" y="1915667"/>
            <a:ext cx="2130552" cy="37109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9872" y="714755"/>
            <a:ext cx="4024884" cy="5940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9966" y="704850"/>
            <a:ext cx="4044950" cy="5960745"/>
          </a:xfrm>
          <a:custGeom>
            <a:avLst/>
            <a:gdLst/>
            <a:ahLst/>
            <a:cxnLst/>
            <a:rect l="l" t="t" r="r" b="b"/>
            <a:pathLst>
              <a:path w="4044950" h="5960745">
                <a:moveTo>
                  <a:pt x="0" y="5960364"/>
                </a:moveTo>
                <a:lnTo>
                  <a:pt x="4044696" y="5960364"/>
                </a:lnTo>
                <a:lnTo>
                  <a:pt x="4044696" y="0"/>
                </a:lnTo>
                <a:lnTo>
                  <a:pt x="0" y="0"/>
                </a:lnTo>
                <a:lnTo>
                  <a:pt x="0" y="5960364"/>
                </a:lnTo>
                <a:close/>
              </a:path>
            </a:pathLst>
          </a:custGeom>
          <a:ln w="19812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58511" y="714755"/>
            <a:ext cx="4000499" cy="5928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48605" y="704850"/>
            <a:ext cx="4020820" cy="5948680"/>
          </a:xfrm>
          <a:custGeom>
            <a:avLst/>
            <a:gdLst/>
            <a:ahLst/>
            <a:cxnLst/>
            <a:rect l="l" t="t" r="r" b="b"/>
            <a:pathLst>
              <a:path w="4020820" h="5948680">
                <a:moveTo>
                  <a:pt x="0" y="5948172"/>
                </a:moveTo>
                <a:lnTo>
                  <a:pt x="4020311" y="5948172"/>
                </a:lnTo>
                <a:lnTo>
                  <a:pt x="4020311" y="0"/>
                </a:lnTo>
                <a:lnTo>
                  <a:pt x="0" y="0"/>
                </a:lnTo>
                <a:lnTo>
                  <a:pt x="0" y="5948172"/>
                </a:lnTo>
                <a:close/>
              </a:path>
            </a:pathLst>
          </a:custGeom>
          <a:ln w="1981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04950">
              <a:lnSpc>
                <a:spcPct val="100000"/>
              </a:lnSpc>
              <a:tabLst>
                <a:tab pos="3267710" algn="l"/>
              </a:tabLst>
            </a:pPr>
            <a:r>
              <a:rPr spc="-5" dirty="0"/>
              <a:t>ΟΤ</a:t>
            </a:r>
            <a:r>
              <a:rPr dirty="0"/>
              <a:t>Α</a:t>
            </a:r>
            <a:r>
              <a:rPr spc="-5" dirty="0"/>
              <a:t>Ν</a:t>
            </a:r>
            <a:r>
              <a:rPr dirty="0"/>
              <a:t>	</a:t>
            </a:r>
            <a:r>
              <a:rPr spc="-5" dirty="0"/>
              <a:t>ΠΕ</a:t>
            </a:r>
            <a:r>
              <a:rPr spc="-25" dirty="0"/>
              <a:t>Ρ</a:t>
            </a:r>
            <a:r>
              <a:rPr spc="-5" dirty="0"/>
              <a:t>ΠΑΤ</a:t>
            </a:r>
            <a:r>
              <a:rPr dirty="0"/>
              <a:t>Α</a:t>
            </a:r>
            <a:r>
              <a:rPr spc="-5" dirty="0"/>
              <a:t>ΜΕ</a:t>
            </a:r>
          </a:p>
        </p:txBody>
      </p:sp>
      <p:sp>
        <p:nvSpPr>
          <p:cNvPr id="7" name="object 7"/>
          <p:cNvSpPr/>
          <p:nvPr/>
        </p:nvSpPr>
        <p:spPr>
          <a:xfrm>
            <a:off x="6085332" y="1629155"/>
            <a:ext cx="2097023" cy="3709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1645">
              <a:lnSpc>
                <a:spcPct val="100000"/>
              </a:lnSpc>
              <a:tabLst>
                <a:tab pos="2225040" algn="l"/>
              </a:tabLst>
            </a:pPr>
            <a:r>
              <a:rPr dirty="0"/>
              <a:t>ΟΤΑΝ	</a:t>
            </a:r>
            <a:r>
              <a:rPr spc="-5" dirty="0"/>
              <a:t>ΠΕΡΝΑΩ ΤΟ</a:t>
            </a:r>
            <a:r>
              <a:rPr spc="-30" dirty="0"/>
              <a:t> </a:t>
            </a:r>
            <a:r>
              <a:rPr spc="-5" dirty="0"/>
              <a:t>ΔΡΟΜΟ</a:t>
            </a:r>
          </a:p>
        </p:txBody>
      </p:sp>
      <p:sp>
        <p:nvSpPr>
          <p:cNvPr id="3" name="object 3"/>
          <p:cNvSpPr/>
          <p:nvPr/>
        </p:nvSpPr>
        <p:spPr>
          <a:xfrm>
            <a:off x="972311" y="2350007"/>
            <a:ext cx="1078991" cy="949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04659" y="2350007"/>
            <a:ext cx="2087879" cy="10241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64479" y="908303"/>
            <a:ext cx="1313687" cy="114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62955" y="3645408"/>
            <a:ext cx="1530096" cy="1367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7210" y="1223517"/>
            <a:ext cx="6416675" cy="4909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105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•</a:t>
            </a:r>
            <a:r>
              <a:rPr sz="2800" spc="-5" dirty="0">
                <a:solidFill>
                  <a:srgbClr val="000042"/>
                </a:solidFill>
                <a:latin typeface="Comic Sans MS"/>
                <a:cs typeface="Comic Sans MS"/>
              </a:rPr>
              <a:t>Περιμένω το πράσινο</a:t>
            </a:r>
            <a:r>
              <a:rPr sz="2800" spc="-20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2800" spc="-5" dirty="0">
                <a:solidFill>
                  <a:srgbClr val="000042"/>
                </a:solidFill>
                <a:latin typeface="Comic Sans MS"/>
                <a:cs typeface="Comic Sans MS"/>
              </a:rPr>
              <a:t>φανάρι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3650">
              <a:latin typeface="Times New Roman"/>
              <a:cs typeface="Times New Roman"/>
            </a:endParaRPr>
          </a:p>
          <a:p>
            <a:pPr marL="1733550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•</a:t>
            </a:r>
            <a:r>
              <a:rPr sz="2800" spc="-5" dirty="0">
                <a:solidFill>
                  <a:srgbClr val="000042"/>
                </a:solidFill>
                <a:latin typeface="Comic Sans MS"/>
                <a:cs typeface="Comic Sans MS"/>
              </a:rPr>
              <a:t>Περνώ </a:t>
            </a:r>
            <a:r>
              <a:rPr sz="2800" spc="-10" dirty="0">
                <a:solidFill>
                  <a:srgbClr val="000042"/>
                </a:solidFill>
                <a:latin typeface="Comic Sans MS"/>
                <a:cs typeface="Comic Sans MS"/>
              </a:rPr>
              <a:t>από </a:t>
            </a:r>
            <a:r>
              <a:rPr sz="2800" spc="-5" dirty="0">
                <a:solidFill>
                  <a:srgbClr val="000042"/>
                </a:solidFill>
                <a:latin typeface="Comic Sans MS"/>
                <a:cs typeface="Comic Sans MS"/>
              </a:rPr>
              <a:t>διάβαση</a:t>
            </a:r>
            <a:r>
              <a:rPr sz="2800" spc="-35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2800" spc="-5" dirty="0">
                <a:solidFill>
                  <a:srgbClr val="000042"/>
                </a:solidFill>
                <a:latin typeface="Comic Sans MS"/>
                <a:cs typeface="Comic Sans MS"/>
              </a:rPr>
              <a:t>πεζών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1"/>
              </a:spcBef>
            </a:pPr>
            <a:endParaRPr sz="3600">
              <a:latin typeface="Times New Roman"/>
              <a:cs typeface="Times New Roman"/>
            </a:endParaRPr>
          </a:p>
          <a:p>
            <a:pPr marL="1262380" marR="2131695" indent="-1250315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•</a:t>
            </a:r>
            <a:r>
              <a:rPr sz="2800" spc="-5" dirty="0">
                <a:solidFill>
                  <a:srgbClr val="000042"/>
                </a:solidFill>
                <a:latin typeface="Comic Sans MS"/>
                <a:cs typeface="Comic Sans MS"/>
              </a:rPr>
              <a:t>Ελέγχω και τις δύο μεριές  του</a:t>
            </a:r>
            <a:r>
              <a:rPr sz="2800" spc="-90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2800" dirty="0">
                <a:solidFill>
                  <a:srgbClr val="000042"/>
                </a:solidFill>
                <a:latin typeface="Comic Sans MS"/>
                <a:cs typeface="Comic Sans MS"/>
              </a:rPr>
              <a:t>δρόμου</a:t>
            </a:r>
            <a:endParaRPr sz="2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150">
              <a:latin typeface="Times New Roman"/>
              <a:cs typeface="Times New Roman"/>
            </a:endParaRPr>
          </a:p>
          <a:p>
            <a:pPr marL="725805">
              <a:lnSpc>
                <a:spcPct val="100000"/>
              </a:lnSpc>
            </a:pPr>
            <a:r>
              <a:rPr sz="2800" spc="-5" dirty="0">
                <a:latin typeface="Arial"/>
                <a:cs typeface="Arial"/>
              </a:rPr>
              <a:t>•</a:t>
            </a:r>
            <a:r>
              <a:rPr sz="2800" spc="-5" dirty="0">
                <a:solidFill>
                  <a:srgbClr val="000042"/>
                </a:solidFill>
                <a:latin typeface="Comic Sans MS"/>
                <a:cs typeface="Comic Sans MS"/>
              </a:rPr>
              <a:t>Ακούω τις οδηγίες του</a:t>
            </a:r>
            <a:r>
              <a:rPr sz="2800" spc="10" dirty="0">
                <a:solidFill>
                  <a:srgbClr val="000042"/>
                </a:solidFill>
                <a:latin typeface="Comic Sans MS"/>
                <a:cs typeface="Comic Sans MS"/>
              </a:rPr>
              <a:t> </a:t>
            </a:r>
            <a:r>
              <a:rPr sz="2800" spc="-5" dirty="0">
                <a:solidFill>
                  <a:srgbClr val="000042"/>
                </a:solidFill>
                <a:latin typeface="Comic Sans MS"/>
                <a:cs typeface="Comic Sans MS"/>
              </a:rPr>
              <a:t>τροχονόμου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64323" y="4684776"/>
            <a:ext cx="1440179" cy="19522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7879" y="3933444"/>
            <a:ext cx="4968240" cy="2737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59507" y="765048"/>
            <a:ext cx="4824984" cy="297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04950">
              <a:lnSpc>
                <a:spcPct val="100000"/>
              </a:lnSpc>
              <a:tabLst>
                <a:tab pos="3267710" algn="l"/>
              </a:tabLst>
            </a:pPr>
            <a:r>
              <a:rPr spc="-5" dirty="0"/>
              <a:t>ΟΤ</a:t>
            </a:r>
            <a:r>
              <a:rPr dirty="0"/>
              <a:t>Α</a:t>
            </a:r>
            <a:r>
              <a:rPr spc="-5" dirty="0"/>
              <a:t>Ν</a:t>
            </a:r>
            <a:r>
              <a:rPr dirty="0"/>
              <a:t>	</a:t>
            </a:r>
            <a:r>
              <a:rPr spc="-5" dirty="0"/>
              <a:t>ΠΕ</a:t>
            </a:r>
            <a:r>
              <a:rPr spc="-25" dirty="0"/>
              <a:t>Ρ</a:t>
            </a:r>
            <a:r>
              <a:rPr spc="-5" dirty="0"/>
              <a:t>ΠΑΤ</a:t>
            </a:r>
            <a:r>
              <a:rPr dirty="0"/>
              <a:t>Α</a:t>
            </a:r>
            <a:r>
              <a:rPr spc="-5" dirty="0"/>
              <a:t>ΜΕ</a:t>
            </a:r>
          </a:p>
        </p:txBody>
      </p:sp>
      <p:sp>
        <p:nvSpPr>
          <p:cNvPr id="5" name="object 5"/>
          <p:cNvSpPr/>
          <p:nvPr/>
        </p:nvSpPr>
        <p:spPr>
          <a:xfrm>
            <a:off x="2700527" y="620268"/>
            <a:ext cx="1144524" cy="1563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50991" y="3788664"/>
            <a:ext cx="1144523" cy="1565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4755" y="856488"/>
            <a:ext cx="3791712" cy="5652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6100">
              <a:lnSpc>
                <a:spcPct val="100000"/>
              </a:lnSpc>
              <a:tabLst>
                <a:tab pos="2309495" algn="l"/>
              </a:tabLst>
            </a:pPr>
            <a:r>
              <a:rPr spc="-5" dirty="0"/>
              <a:t>ΟΤΑΝ	ΠΕΡΠΑΤΑΜΕ</a:t>
            </a:r>
            <a:r>
              <a:rPr spc="-25" dirty="0"/>
              <a:t> </a:t>
            </a:r>
            <a:r>
              <a:rPr spc="-5" dirty="0"/>
              <a:t>ΒΡΑΔΥ</a:t>
            </a:r>
          </a:p>
        </p:txBody>
      </p:sp>
      <p:sp>
        <p:nvSpPr>
          <p:cNvPr id="4" name="object 4"/>
          <p:cNvSpPr/>
          <p:nvPr/>
        </p:nvSpPr>
        <p:spPr>
          <a:xfrm>
            <a:off x="4930140" y="856488"/>
            <a:ext cx="3770375" cy="56525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00215" y="1844039"/>
            <a:ext cx="1729739" cy="3710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199</Words>
  <Application>Microsoft Office PowerPoint</Application>
  <PresentationFormat>Προβολή στην οθόνη (4:3)</PresentationFormat>
  <Paragraphs>74</Paragraphs>
  <Slides>40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6" baseType="lpstr">
      <vt:lpstr>Arial</vt:lpstr>
      <vt:lpstr>Calibri</vt:lpstr>
      <vt:lpstr>Comic Sans MS</vt:lpstr>
      <vt:lpstr>Times New Roman</vt:lpstr>
      <vt:lpstr>Wingdings</vt:lpstr>
      <vt:lpstr>Office Theme</vt:lpstr>
      <vt:lpstr>ΠΡΟΛΗΨΗ  ΑΤΥΧΗΜΑΤΩΝ Μέγας Χορηγός</vt:lpstr>
      <vt:lpstr>Παρουσίαση του PowerPoint</vt:lpstr>
      <vt:lpstr>Παρουσίαση του PowerPoint</vt:lpstr>
      <vt:lpstr>Ατυχήματα στο δρόμο</vt:lpstr>
      <vt:lpstr>ΟΤΑΝ ΠΕΡΠΑΤΑΜΕ</vt:lpstr>
      <vt:lpstr>ΟΤΑΝ ΠΕΡΠΑΤΑΜΕ</vt:lpstr>
      <vt:lpstr>ΟΤΑΝ ΠΕΡΝΑΩ ΤΟ ΔΡΟΜΟ</vt:lpstr>
      <vt:lpstr>ΟΤΑΝ ΠΕΡΠΑΤΑΜΕ</vt:lpstr>
      <vt:lpstr>ΟΤΑΝ ΠΕΡΠΑΤΑΜΕ ΒΡΑΔΥ</vt:lpstr>
      <vt:lpstr>ΟΤΑΝ ΠΑΙΖΟΥΜΕ</vt:lpstr>
      <vt:lpstr>ΣΤΟ ΑΥΤΟΚΙΝΗΤΟ</vt:lpstr>
      <vt:lpstr>ΣΤΟ ΑΥΤΟΚΙΝΗΤΟ</vt:lpstr>
      <vt:lpstr>ΣΤΟ ΑΥΤΟΚΙΝΗΤΟ</vt:lpstr>
      <vt:lpstr>ΣΤΟ ΑΥΤΟΚΙΝΗΤΟ</vt:lpstr>
      <vt:lpstr>ΣΤΟ ΠΟΔΗΛΑΤΟ</vt:lpstr>
      <vt:lpstr>ΣΤΟ ΠΟΔΗΛΑΤΟ</vt:lpstr>
      <vt:lpstr>ΣΤΟ ΠΟΔΗΛΑΤΟ</vt:lpstr>
      <vt:lpstr>ΣΤΟ ΠΟΔΗΛΑΤΟ</vt:lpstr>
      <vt:lpstr>ΣΤΟ ΠΟΔΗΛΑΤΟ</vt:lpstr>
      <vt:lpstr>Έλεγχος Ποδηλάτου</vt:lpstr>
      <vt:lpstr>ΑΤΥΧΗΜΑΤΑ ΣΤΟ ΣΠΙΤΙ</vt:lpstr>
      <vt:lpstr>ΕΓΚΑΥΜΑΤΑ</vt:lpstr>
      <vt:lpstr>ΗΛΕΚΤΡΟΠΛΗΞΙΑ</vt:lpstr>
      <vt:lpstr>ΔΗΛΗΤΗΡΙΑΣΗ</vt:lpstr>
      <vt:lpstr>ΔΗΛΗΤΗΡΙΑΣΗ</vt:lpstr>
      <vt:lpstr>ΑΤΥΧΗΜΑΤΑ ΣΤΟ ΠΑΙΧΝΙΔΙ</vt:lpstr>
      <vt:lpstr>ΑΘΛΗΤΙΚΑ ΑΤΥΧΗΜΑΤΑ</vt:lpstr>
      <vt:lpstr>ΑΘΛΗΤΙΚΑ ΑΤΥΧΗΜΑΤΑ</vt:lpstr>
      <vt:lpstr>ΠΤΩΣΕΙΣ</vt:lpstr>
      <vt:lpstr>ΠΤΩΣΕΙΣ</vt:lpstr>
      <vt:lpstr>ΑΣΦΥΞΙΑ</vt:lpstr>
      <vt:lpstr>ΠΑΙΧΝΙΔΙΑ</vt:lpstr>
      <vt:lpstr>Ατυχήματα από βίαιη συμπεριφορά</vt:lpstr>
      <vt:lpstr>Πότε η συμπεριφορά μας είναι βίαιη</vt:lpstr>
      <vt:lpstr>ΠΑΙΖΩ ΜΕ ΤΑ ΖΩΑ</vt:lpstr>
      <vt:lpstr>ΠΑΙΖΩ ΣΤΗΝ ΕΞΟΧΗ</vt:lpstr>
      <vt:lpstr>ΠΑΙΖΩ ΣΤΗ ΘΑΛΑΣΣΑ</vt:lpstr>
      <vt:lpstr>Προστασία από τον ήλιο</vt:lpstr>
      <vt:lpstr>Ατυχήματα από φυσικές καταστροφές</vt:lpstr>
      <vt:lpstr>Σας ευχαριστούμε  πολύ για την  προσοχή σας!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Catrine</dc:creator>
  <cp:lastModifiedBy>user1</cp:lastModifiedBy>
  <cp:revision>1</cp:revision>
  <dcterms:created xsi:type="dcterms:W3CDTF">2020-12-07T18:22:23Z</dcterms:created>
  <dcterms:modified xsi:type="dcterms:W3CDTF">2020-12-07T16:25:32Z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2020-02-07T00:00:00Z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2020-12-07T00:00:00Z</vt:filetime>
  </property>
</Properties>
</file>