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60" r:id="rId3"/>
    <p:sldId id="257" r:id="rId4"/>
    <p:sldId id="259" r:id="rId5"/>
    <p:sldId id="258"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624"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71250-E6A0-4D97-B251-E7E80B416A77}" type="doc">
      <dgm:prSet loTypeId="urn:microsoft.com/office/officeart/2005/8/layout/process2" loCatId="process" qsTypeId="urn:microsoft.com/office/officeart/2005/8/quickstyle/3d7" qsCatId="3D" csTypeId="urn:microsoft.com/office/officeart/2005/8/colors/colorful2" csCatId="colorful" phldr="1"/>
      <dgm:spPr/>
      <dgm:t>
        <a:bodyPr/>
        <a:lstStyle/>
        <a:p>
          <a:endParaRPr lang="el-GR"/>
        </a:p>
      </dgm:t>
    </dgm:pt>
    <dgm:pt modelId="{6F7AEB99-64DF-4920-B396-E7C6FF95EF8E}">
      <dgm:prSet phldrT="[Κείμενο]"/>
      <dgm:spPr/>
      <dgm:t>
        <a:bodyPr/>
        <a:lstStyle/>
        <a:p>
          <a:r>
            <a:rPr lang="el-GR" dirty="0" smtClean="0"/>
            <a:t>Στη χώρα των Κικόνων</a:t>
          </a:r>
          <a:endParaRPr lang="el-GR" dirty="0"/>
        </a:p>
      </dgm:t>
    </dgm:pt>
    <dgm:pt modelId="{C7AE876E-FB53-408A-B156-1FB4CEAB839B}" type="parTrans" cxnId="{8BDBC8FB-30DB-4237-9900-4C33E255568C}">
      <dgm:prSet/>
      <dgm:spPr/>
      <dgm:t>
        <a:bodyPr/>
        <a:lstStyle/>
        <a:p>
          <a:endParaRPr lang="el-GR"/>
        </a:p>
      </dgm:t>
    </dgm:pt>
    <dgm:pt modelId="{EC26BE9C-F307-45DB-A45C-5BF999861E1B}" type="sibTrans" cxnId="{8BDBC8FB-30DB-4237-9900-4C33E255568C}">
      <dgm:prSet/>
      <dgm:spPr/>
      <dgm:t>
        <a:bodyPr/>
        <a:lstStyle/>
        <a:p>
          <a:endParaRPr lang="el-GR"/>
        </a:p>
      </dgm:t>
    </dgm:pt>
    <dgm:pt modelId="{F94DB9A2-82A7-4C1D-9FDF-194279580189}">
      <dgm:prSet phldrT="[Κείμενο]"/>
      <dgm:spPr/>
      <dgm:t>
        <a:bodyPr/>
        <a:lstStyle/>
        <a:p>
          <a:r>
            <a:rPr lang="el-GR" dirty="0" smtClean="0"/>
            <a:t>Στη χώρα των Λωτοφάγων</a:t>
          </a:r>
          <a:endParaRPr lang="el-GR" dirty="0"/>
        </a:p>
      </dgm:t>
    </dgm:pt>
    <dgm:pt modelId="{6B067719-5C37-492D-9B1B-DED47707EF30}" type="parTrans" cxnId="{D0559DB6-E5B4-48C2-BFAA-965BFA9EAD1E}">
      <dgm:prSet/>
      <dgm:spPr/>
      <dgm:t>
        <a:bodyPr/>
        <a:lstStyle/>
        <a:p>
          <a:endParaRPr lang="el-GR"/>
        </a:p>
      </dgm:t>
    </dgm:pt>
    <dgm:pt modelId="{4298CA19-3583-45FA-9537-F77C5AD033DD}" type="sibTrans" cxnId="{D0559DB6-E5B4-48C2-BFAA-965BFA9EAD1E}">
      <dgm:prSet/>
      <dgm:spPr/>
      <dgm:t>
        <a:bodyPr/>
        <a:lstStyle/>
        <a:p>
          <a:endParaRPr lang="el-GR"/>
        </a:p>
      </dgm:t>
    </dgm:pt>
    <dgm:pt modelId="{834A091D-A9F5-43E0-9A5F-05526056F1F2}">
      <dgm:prSet phldrT="[Κείμενο]"/>
      <dgm:spPr/>
      <dgm:t>
        <a:bodyPr/>
        <a:lstStyle/>
        <a:p>
          <a:r>
            <a:rPr lang="el-GR" dirty="0" smtClean="0"/>
            <a:t>Στο νησί των Κυκλώπων</a:t>
          </a:r>
          <a:endParaRPr lang="el-GR" dirty="0"/>
        </a:p>
      </dgm:t>
    </dgm:pt>
    <dgm:pt modelId="{C50F5277-B35B-4F91-B440-A4630D3EDEC7}" type="parTrans" cxnId="{BCFADB85-6B56-4DB2-8E9D-FF284F0A11FB}">
      <dgm:prSet/>
      <dgm:spPr/>
      <dgm:t>
        <a:bodyPr/>
        <a:lstStyle/>
        <a:p>
          <a:endParaRPr lang="el-GR"/>
        </a:p>
      </dgm:t>
    </dgm:pt>
    <dgm:pt modelId="{0539BC4F-BF1C-4522-9FDB-C7F72295510A}" type="sibTrans" cxnId="{BCFADB85-6B56-4DB2-8E9D-FF284F0A11FB}">
      <dgm:prSet/>
      <dgm:spPr/>
      <dgm:t>
        <a:bodyPr/>
        <a:lstStyle/>
        <a:p>
          <a:endParaRPr lang="el-GR"/>
        </a:p>
      </dgm:t>
    </dgm:pt>
    <dgm:pt modelId="{6DCB1045-203A-46B4-A170-B802E87A3CEF}" type="pres">
      <dgm:prSet presAssocID="{FA871250-E6A0-4D97-B251-E7E80B416A77}" presName="linearFlow" presStyleCnt="0">
        <dgm:presLayoutVars>
          <dgm:resizeHandles val="exact"/>
        </dgm:presLayoutVars>
      </dgm:prSet>
      <dgm:spPr/>
      <dgm:t>
        <a:bodyPr/>
        <a:lstStyle/>
        <a:p>
          <a:endParaRPr lang="el-GR"/>
        </a:p>
      </dgm:t>
    </dgm:pt>
    <dgm:pt modelId="{C38FEA66-286F-492E-BCA6-1A409D394D3E}" type="pres">
      <dgm:prSet presAssocID="{6F7AEB99-64DF-4920-B396-E7C6FF95EF8E}" presName="node" presStyleLbl="node1" presStyleIdx="0" presStyleCnt="3" custLinFactX="-39409" custLinFactNeighborX="-100000" custLinFactNeighborY="20201">
        <dgm:presLayoutVars>
          <dgm:bulletEnabled val="1"/>
        </dgm:presLayoutVars>
      </dgm:prSet>
      <dgm:spPr/>
      <dgm:t>
        <a:bodyPr/>
        <a:lstStyle/>
        <a:p>
          <a:endParaRPr lang="el-GR"/>
        </a:p>
      </dgm:t>
    </dgm:pt>
    <dgm:pt modelId="{134F36B7-3AD2-4193-BE4C-EE1A857D3415}" type="pres">
      <dgm:prSet presAssocID="{EC26BE9C-F307-45DB-A45C-5BF999861E1B}" presName="sibTrans" presStyleLbl="sibTrans2D1" presStyleIdx="0" presStyleCnt="2"/>
      <dgm:spPr/>
      <dgm:t>
        <a:bodyPr/>
        <a:lstStyle/>
        <a:p>
          <a:endParaRPr lang="el-GR"/>
        </a:p>
      </dgm:t>
    </dgm:pt>
    <dgm:pt modelId="{AF72025F-FA37-40DB-B79A-B1EA2A4E2367}" type="pres">
      <dgm:prSet presAssocID="{EC26BE9C-F307-45DB-A45C-5BF999861E1B}" presName="connectorText" presStyleLbl="sibTrans2D1" presStyleIdx="0" presStyleCnt="2"/>
      <dgm:spPr/>
      <dgm:t>
        <a:bodyPr/>
        <a:lstStyle/>
        <a:p>
          <a:endParaRPr lang="el-GR"/>
        </a:p>
      </dgm:t>
    </dgm:pt>
    <dgm:pt modelId="{3508FB4D-06A3-4BBC-8F49-58A7D7F3D5E1}" type="pres">
      <dgm:prSet presAssocID="{F94DB9A2-82A7-4C1D-9FDF-194279580189}" presName="node" presStyleLbl="node1" presStyleIdx="1" presStyleCnt="3">
        <dgm:presLayoutVars>
          <dgm:bulletEnabled val="1"/>
        </dgm:presLayoutVars>
      </dgm:prSet>
      <dgm:spPr/>
      <dgm:t>
        <a:bodyPr/>
        <a:lstStyle/>
        <a:p>
          <a:endParaRPr lang="el-GR"/>
        </a:p>
      </dgm:t>
    </dgm:pt>
    <dgm:pt modelId="{7EF102B7-E6E1-492D-A683-9414BB7FB97B}" type="pres">
      <dgm:prSet presAssocID="{4298CA19-3583-45FA-9537-F77C5AD033DD}" presName="sibTrans" presStyleLbl="sibTrans2D1" presStyleIdx="1" presStyleCnt="2"/>
      <dgm:spPr/>
      <dgm:t>
        <a:bodyPr/>
        <a:lstStyle/>
        <a:p>
          <a:endParaRPr lang="el-GR"/>
        </a:p>
      </dgm:t>
    </dgm:pt>
    <dgm:pt modelId="{6D8F8FF3-AC02-45BB-98DD-6C6DCEAC3DE3}" type="pres">
      <dgm:prSet presAssocID="{4298CA19-3583-45FA-9537-F77C5AD033DD}" presName="connectorText" presStyleLbl="sibTrans2D1" presStyleIdx="1" presStyleCnt="2"/>
      <dgm:spPr/>
      <dgm:t>
        <a:bodyPr/>
        <a:lstStyle/>
        <a:p>
          <a:endParaRPr lang="el-GR"/>
        </a:p>
      </dgm:t>
    </dgm:pt>
    <dgm:pt modelId="{270DE356-E8C3-46D6-8A2F-007B51C37956}" type="pres">
      <dgm:prSet presAssocID="{834A091D-A9F5-43E0-9A5F-05526056F1F2}" presName="node" presStyleLbl="node1" presStyleIdx="2" presStyleCnt="3" custLinFactX="27166" custLinFactNeighborX="100000" custLinFactNeighborY="-49455">
        <dgm:presLayoutVars>
          <dgm:bulletEnabled val="1"/>
        </dgm:presLayoutVars>
      </dgm:prSet>
      <dgm:spPr/>
      <dgm:t>
        <a:bodyPr/>
        <a:lstStyle/>
        <a:p>
          <a:endParaRPr lang="el-GR"/>
        </a:p>
      </dgm:t>
    </dgm:pt>
  </dgm:ptLst>
  <dgm:cxnLst>
    <dgm:cxn modelId="{25CB018C-7732-464D-B9DE-54BDD756677F}" type="presOf" srcId="{EC26BE9C-F307-45DB-A45C-5BF999861E1B}" destId="{AF72025F-FA37-40DB-B79A-B1EA2A4E2367}" srcOrd="1" destOrd="0" presId="urn:microsoft.com/office/officeart/2005/8/layout/process2"/>
    <dgm:cxn modelId="{8FF63857-9A6B-464B-8A1C-B1129219306C}" type="presOf" srcId="{FA871250-E6A0-4D97-B251-E7E80B416A77}" destId="{6DCB1045-203A-46B4-A170-B802E87A3CEF}" srcOrd="0" destOrd="0" presId="urn:microsoft.com/office/officeart/2005/8/layout/process2"/>
    <dgm:cxn modelId="{79192343-0C43-4C4B-A6D8-B927FBE7F6CF}" type="presOf" srcId="{F94DB9A2-82A7-4C1D-9FDF-194279580189}" destId="{3508FB4D-06A3-4BBC-8F49-58A7D7F3D5E1}" srcOrd="0" destOrd="0" presId="urn:microsoft.com/office/officeart/2005/8/layout/process2"/>
    <dgm:cxn modelId="{E6D74310-6326-4E79-BDCF-C0ACAFE58B33}" type="presOf" srcId="{4298CA19-3583-45FA-9537-F77C5AD033DD}" destId="{7EF102B7-E6E1-492D-A683-9414BB7FB97B}" srcOrd="0" destOrd="0" presId="urn:microsoft.com/office/officeart/2005/8/layout/process2"/>
    <dgm:cxn modelId="{6E80F664-1D2C-4896-9060-5BDA9211BAFD}" type="presOf" srcId="{834A091D-A9F5-43E0-9A5F-05526056F1F2}" destId="{270DE356-E8C3-46D6-8A2F-007B51C37956}" srcOrd="0" destOrd="0" presId="urn:microsoft.com/office/officeart/2005/8/layout/process2"/>
    <dgm:cxn modelId="{5C33968F-452C-4C2F-A1AB-E12E3B5ABC1F}" type="presOf" srcId="{EC26BE9C-F307-45DB-A45C-5BF999861E1B}" destId="{134F36B7-3AD2-4193-BE4C-EE1A857D3415}" srcOrd="0" destOrd="0" presId="urn:microsoft.com/office/officeart/2005/8/layout/process2"/>
    <dgm:cxn modelId="{AA548E14-B668-43F2-9274-E531D74B1804}" type="presOf" srcId="{6F7AEB99-64DF-4920-B396-E7C6FF95EF8E}" destId="{C38FEA66-286F-492E-BCA6-1A409D394D3E}" srcOrd="0" destOrd="0" presId="urn:microsoft.com/office/officeart/2005/8/layout/process2"/>
    <dgm:cxn modelId="{D0559DB6-E5B4-48C2-BFAA-965BFA9EAD1E}" srcId="{FA871250-E6A0-4D97-B251-E7E80B416A77}" destId="{F94DB9A2-82A7-4C1D-9FDF-194279580189}" srcOrd="1" destOrd="0" parTransId="{6B067719-5C37-492D-9B1B-DED47707EF30}" sibTransId="{4298CA19-3583-45FA-9537-F77C5AD033DD}"/>
    <dgm:cxn modelId="{BCFADB85-6B56-4DB2-8E9D-FF284F0A11FB}" srcId="{FA871250-E6A0-4D97-B251-E7E80B416A77}" destId="{834A091D-A9F5-43E0-9A5F-05526056F1F2}" srcOrd="2" destOrd="0" parTransId="{C50F5277-B35B-4F91-B440-A4630D3EDEC7}" sibTransId="{0539BC4F-BF1C-4522-9FDB-C7F72295510A}"/>
    <dgm:cxn modelId="{8BDBC8FB-30DB-4237-9900-4C33E255568C}" srcId="{FA871250-E6A0-4D97-B251-E7E80B416A77}" destId="{6F7AEB99-64DF-4920-B396-E7C6FF95EF8E}" srcOrd="0" destOrd="0" parTransId="{C7AE876E-FB53-408A-B156-1FB4CEAB839B}" sibTransId="{EC26BE9C-F307-45DB-A45C-5BF999861E1B}"/>
    <dgm:cxn modelId="{0F18CE02-26E9-4EF0-B8D7-813C97D072CD}" type="presOf" srcId="{4298CA19-3583-45FA-9537-F77C5AD033DD}" destId="{6D8F8FF3-AC02-45BB-98DD-6C6DCEAC3DE3}" srcOrd="1" destOrd="0" presId="urn:microsoft.com/office/officeart/2005/8/layout/process2"/>
    <dgm:cxn modelId="{F3774265-FBC0-41E3-AA38-F1CB35715041}" type="presParOf" srcId="{6DCB1045-203A-46B4-A170-B802E87A3CEF}" destId="{C38FEA66-286F-492E-BCA6-1A409D394D3E}" srcOrd="0" destOrd="0" presId="urn:microsoft.com/office/officeart/2005/8/layout/process2"/>
    <dgm:cxn modelId="{0692EDF4-021D-4CA1-BF57-B3E6463678F9}" type="presParOf" srcId="{6DCB1045-203A-46B4-A170-B802E87A3CEF}" destId="{134F36B7-3AD2-4193-BE4C-EE1A857D3415}" srcOrd="1" destOrd="0" presId="urn:microsoft.com/office/officeart/2005/8/layout/process2"/>
    <dgm:cxn modelId="{45FAE4D3-B5B9-4B95-95A9-C5207D1056ED}" type="presParOf" srcId="{134F36B7-3AD2-4193-BE4C-EE1A857D3415}" destId="{AF72025F-FA37-40DB-B79A-B1EA2A4E2367}" srcOrd="0" destOrd="0" presId="urn:microsoft.com/office/officeart/2005/8/layout/process2"/>
    <dgm:cxn modelId="{B3CA8279-B55A-42D9-8A58-7155EB170E21}" type="presParOf" srcId="{6DCB1045-203A-46B4-A170-B802E87A3CEF}" destId="{3508FB4D-06A3-4BBC-8F49-58A7D7F3D5E1}" srcOrd="2" destOrd="0" presId="urn:microsoft.com/office/officeart/2005/8/layout/process2"/>
    <dgm:cxn modelId="{766EEB1B-B026-4080-BB5B-B7D9A5B3F31D}" type="presParOf" srcId="{6DCB1045-203A-46B4-A170-B802E87A3CEF}" destId="{7EF102B7-E6E1-492D-A683-9414BB7FB97B}" srcOrd="3" destOrd="0" presId="urn:microsoft.com/office/officeart/2005/8/layout/process2"/>
    <dgm:cxn modelId="{C6CC7433-994E-453B-B27A-371B9193AFF3}" type="presParOf" srcId="{7EF102B7-E6E1-492D-A683-9414BB7FB97B}" destId="{6D8F8FF3-AC02-45BB-98DD-6C6DCEAC3DE3}" srcOrd="0" destOrd="0" presId="urn:microsoft.com/office/officeart/2005/8/layout/process2"/>
    <dgm:cxn modelId="{99DF2EEC-AFF7-4E0E-8542-195748CB2B4C}" type="presParOf" srcId="{6DCB1045-203A-46B4-A170-B802E87A3CEF}" destId="{270DE356-E8C3-46D6-8A2F-007B51C37956}" srcOrd="4" destOrd="0" presId="urn:microsoft.com/office/officeart/2005/8/layout/process2"/>
  </dgm:cxnLst>
  <dgm:bg/>
  <dgm:whole/>
</dgm:dataModel>
</file>

<file path=ppt/diagrams/data2.xml><?xml version="1.0" encoding="utf-8"?>
<dgm:dataModel xmlns:dgm="http://schemas.openxmlformats.org/drawingml/2006/diagram" xmlns:a="http://schemas.openxmlformats.org/drawingml/2006/main">
  <dgm:ptLst>
    <dgm:pt modelId="{C04C3045-08D0-40BD-B0B9-584DCE22F71D}" type="doc">
      <dgm:prSet loTypeId="urn:microsoft.com/office/officeart/2005/8/layout/process2" loCatId="process" qsTypeId="urn:microsoft.com/office/officeart/2005/8/quickstyle/3d7" qsCatId="3D" csTypeId="urn:microsoft.com/office/officeart/2005/8/colors/colorful5" csCatId="colorful" phldr="1"/>
      <dgm:spPr/>
    </dgm:pt>
    <dgm:pt modelId="{8E0375F1-C7CE-4D9D-96DE-7E67C7000763}">
      <dgm:prSet phldrT="[Κείμενο]"/>
      <dgm:spPr/>
      <dgm:t>
        <a:bodyPr/>
        <a:lstStyle/>
        <a:p>
          <a:r>
            <a:rPr lang="el-GR" dirty="0" smtClean="0"/>
            <a:t>Στο νησί του Αιόλου</a:t>
          </a:r>
          <a:endParaRPr lang="el-GR" dirty="0"/>
        </a:p>
      </dgm:t>
    </dgm:pt>
    <dgm:pt modelId="{E3D3CB06-3053-4B64-8E29-875BA4335F1C}" type="parTrans" cxnId="{D329908A-0C04-4878-962E-030B71312E17}">
      <dgm:prSet/>
      <dgm:spPr/>
      <dgm:t>
        <a:bodyPr/>
        <a:lstStyle/>
        <a:p>
          <a:endParaRPr lang="el-GR"/>
        </a:p>
      </dgm:t>
    </dgm:pt>
    <dgm:pt modelId="{ABFABE8E-B97F-4B92-958D-02F4A3D77EEB}" type="sibTrans" cxnId="{D329908A-0C04-4878-962E-030B71312E17}">
      <dgm:prSet/>
      <dgm:spPr/>
      <dgm:t>
        <a:bodyPr/>
        <a:lstStyle/>
        <a:p>
          <a:endParaRPr lang="el-GR"/>
        </a:p>
      </dgm:t>
    </dgm:pt>
    <dgm:pt modelId="{A97012B6-1017-46ED-823A-B4053378C62B}">
      <dgm:prSet phldrT="[Κείμενο]"/>
      <dgm:spPr/>
      <dgm:t>
        <a:bodyPr/>
        <a:lstStyle/>
        <a:p>
          <a:r>
            <a:rPr lang="el-GR" dirty="0" smtClean="0"/>
            <a:t>Στους Λαιστρυγόνες</a:t>
          </a:r>
          <a:endParaRPr lang="el-GR" dirty="0"/>
        </a:p>
      </dgm:t>
    </dgm:pt>
    <dgm:pt modelId="{CFDFC391-269B-4D42-9181-B0C64E7EB3B2}" type="parTrans" cxnId="{AF6A43C6-6D8B-4081-A234-1183677E4262}">
      <dgm:prSet/>
      <dgm:spPr/>
      <dgm:t>
        <a:bodyPr/>
        <a:lstStyle/>
        <a:p>
          <a:endParaRPr lang="el-GR"/>
        </a:p>
      </dgm:t>
    </dgm:pt>
    <dgm:pt modelId="{1F4D50F8-078F-4B80-9B6A-4307ECC5471D}" type="sibTrans" cxnId="{AF6A43C6-6D8B-4081-A234-1183677E4262}">
      <dgm:prSet/>
      <dgm:spPr/>
      <dgm:t>
        <a:bodyPr/>
        <a:lstStyle/>
        <a:p>
          <a:endParaRPr lang="el-GR"/>
        </a:p>
      </dgm:t>
    </dgm:pt>
    <dgm:pt modelId="{CEF2A8FA-7181-4AA8-AF26-F2394175903E}">
      <dgm:prSet phldrT="[Κείμενο]"/>
      <dgm:spPr/>
      <dgm:t>
        <a:bodyPr/>
        <a:lstStyle/>
        <a:p>
          <a:r>
            <a:rPr lang="el-GR" dirty="0" smtClean="0"/>
            <a:t>Στο νησί της Κίρκης</a:t>
          </a:r>
          <a:endParaRPr lang="el-GR" dirty="0"/>
        </a:p>
      </dgm:t>
    </dgm:pt>
    <dgm:pt modelId="{E2B42945-3FF1-47D3-9A96-5D33F4EFBB48}" type="parTrans" cxnId="{B713915D-213F-4CB6-A5BD-8D969FFDD716}">
      <dgm:prSet/>
      <dgm:spPr/>
      <dgm:t>
        <a:bodyPr/>
        <a:lstStyle/>
        <a:p>
          <a:endParaRPr lang="el-GR"/>
        </a:p>
      </dgm:t>
    </dgm:pt>
    <dgm:pt modelId="{4EEF38F1-ED13-4156-8E25-038165CA0E26}" type="sibTrans" cxnId="{B713915D-213F-4CB6-A5BD-8D969FFDD716}">
      <dgm:prSet/>
      <dgm:spPr/>
      <dgm:t>
        <a:bodyPr/>
        <a:lstStyle/>
        <a:p>
          <a:endParaRPr lang="el-GR"/>
        </a:p>
      </dgm:t>
    </dgm:pt>
    <dgm:pt modelId="{5441DFCD-C6CB-46AB-AA09-9C8C67ADB036}" type="pres">
      <dgm:prSet presAssocID="{C04C3045-08D0-40BD-B0B9-584DCE22F71D}" presName="linearFlow" presStyleCnt="0">
        <dgm:presLayoutVars>
          <dgm:resizeHandles val="exact"/>
        </dgm:presLayoutVars>
      </dgm:prSet>
      <dgm:spPr/>
    </dgm:pt>
    <dgm:pt modelId="{49EC619C-D84C-4D8A-8D32-3F4A44AAD9FE}" type="pres">
      <dgm:prSet presAssocID="{8E0375F1-C7CE-4D9D-96DE-7E67C7000763}" presName="node" presStyleLbl="node1" presStyleIdx="0" presStyleCnt="3" custLinFactX="-11171" custLinFactNeighborX="-100000" custLinFactNeighborY="-8791">
        <dgm:presLayoutVars>
          <dgm:bulletEnabled val="1"/>
        </dgm:presLayoutVars>
      </dgm:prSet>
      <dgm:spPr/>
      <dgm:t>
        <a:bodyPr/>
        <a:lstStyle/>
        <a:p>
          <a:endParaRPr lang="el-GR"/>
        </a:p>
      </dgm:t>
    </dgm:pt>
    <dgm:pt modelId="{1BD80B91-B093-4D21-A232-AEDB389DC344}" type="pres">
      <dgm:prSet presAssocID="{ABFABE8E-B97F-4B92-958D-02F4A3D77EEB}" presName="sibTrans" presStyleLbl="sibTrans2D1" presStyleIdx="0" presStyleCnt="2" custLinFactNeighborX="24058" custLinFactNeighborY="-9693"/>
      <dgm:spPr/>
      <dgm:t>
        <a:bodyPr/>
        <a:lstStyle/>
        <a:p>
          <a:endParaRPr lang="el-GR"/>
        </a:p>
      </dgm:t>
    </dgm:pt>
    <dgm:pt modelId="{9F9C1A34-375C-4FC9-9DBB-F633955057A3}" type="pres">
      <dgm:prSet presAssocID="{ABFABE8E-B97F-4B92-958D-02F4A3D77EEB}" presName="connectorText" presStyleLbl="sibTrans2D1" presStyleIdx="0" presStyleCnt="2"/>
      <dgm:spPr/>
      <dgm:t>
        <a:bodyPr/>
        <a:lstStyle/>
        <a:p>
          <a:endParaRPr lang="el-GR"/>
        </a:p>
      </dgm:t>
    </dgm:pt>
    <dgm:pt modelId="{EC4CB229-1DAD-4DE4-A8D9-EE5D1248AF2E}" type="pres">
      <dgm:prSet presAssocID="{A97012B6-1017-46ED-823A-B4053378C62B}" presName="node" presStyleLbl="node1" presStyleIdx="1" presStyleCnt="3" custLinFactNeighborX="45117" custLinFactNeighborY="-62636">
        <dgm:presLayoutVars>
          <dgm:bulletEnabled val="1"/>
        </dgm:presLayoutVars>
      </dgm:prSet>
      <dgm:spPr/>
      <dgm:t>
        <a:bodyPr/>
        <a:lstStyle/>
        <a:p>
          <a:endParaRPr lang="el-GR"/>
        </a:p>
      </dgm:t>
    </dgm:pt>
    <dgm:pt modelId="{1F44E35F-E14C-443C-932B-A7161EBA5108}" type="pres">
      <dgm:prSet presAssocID="{1F4D50F8-078F-4B80-9B6A-4307ECC5471D}" presName="sibTrans" presStyleLbl="sibTrans2D1" presStyleIdx="1" presStyleCnt="2"/>
      <dgm:spPr/>
      <dgm:t>
        <a:bodyPr/>
        <a:lstStyle/>
        <a:p>
          <a:endParaRPr lang="el-GR"/>
        </a:p>
      </dgm:t>
    </dgm:pt>
    <dgm:pt modelId="{ED0D25E4-867A-4688-A7AC-3656B6457F6B}" type="pres">
      <dgm:prSet presAssocID="{1F4D50F8-078F-4B80-9B6A-4307ECC5471D}" presName="connectorText" presStyleLbl="sibTrans2D1" presStyleIdx="1" presStyleCnt="2"/>
      <dgm:spPr/>
      <dgm:t>
        <a:bodyPr/>
        <a:lstStyle/>
        <a:p>
          <a:endParaRPr lang="el-GR"/>
        </a:p>
      </dgm:t>
    </dgm:pt>
    <dgm:pt modelId="{8B87E86D-7219-452A-8248-79354A5C78C5}" type="pres">
      <dgm:prSet presAssocID="{CEF2A8FA-7181-4AA8-AF26-F2394175903E}" presName="node" presStyleLbl="node1" presStyleIdx="2" presStyleCnt="3" custLinFactX="2126" custLinFactNeighborX="100000" custLinFactNeighborY="-7407">
        <dgm:presLayoutVars>
          <dgm:bulletEnabled val="1"/>
        </dgm:presLayoutVars>
      </dgm:prSet>
      <dgm:spPr/>
      <dgm:t>
        <a:bodyPr/>
        <a:lstStyle/>
        <a:p>
          <a:endParaRPr lang="el-GR"/>
        </a:p>
      </dgm:t>
    </dgm:pt>
  </dgm:ptLst>
  <dgm:cxnLst>
    <dgm:cxn modelId="{E1132F1E-8A12-4987-864B-82C4C4EEE4D4}" type="presOf" srcId="{A97012B6-1017-46ED-823A-B4053378C62B}" destId="{EC4CB229-1DAD-4DE4-A8D9-EE5D1248AF2E}" srcOrd="0" destOrd="0" presId="urn:microsoft.com/office/officeart/2005/8/layout/process2"/>
    <dgm:cxn modelId="{7C99830D-D91C-4EC3-8D60-9EBAC9EAE58F}" type="presOf" srcId="{C04C3045-08D0-40BD-B0B9-584DCE22F71D}" destId="{5441DFCD-C6CB-46AB-AA09-9C8C67ADB036}" srcOrd="0" destOrd="0" presId="urn:microsoft.com/office/officeart/2005/8/layout/process2"/>
    <dgm:cxn modelId="{B713915D-213F-4CB6-A5BD-8D969FFDD716}" srcId="{C04C3045-08D0-40BD-B0B9-584DCE22F71D}" destId="{CEF2A8FA-7181-4AA8-AF26-F2394175903E}" srcOrd="2" destOrd="0" parTransId="{E2B42945-3FF1-47D3-9A96-5D33F4EFBB48}" sibTransId="{4EEF38F1-ED13-4156-8E25-038165CA0E26}"/>
    <dgm:cxn modelId="{AF6A43C6-6D8B-4081-A234-1183677E4262}" srcId="{C04C3045-08D0-40BD-B0B9-584DCE22F71D}" destId="{A97012B6-1017-46ED-823A-B4053378C62B}" srcOrd="1" destOrd="0" parTransId="{CFDFC391-269B-4D42-9181-B0C64E7EB3B2}" sibTransId="{1F4D50F8-078F-4B80-9B6A-4307ECC5471D}"/>
    <dgm:cxn modelId="{D3E8F207-63B4-48B0-B3AE-90834BE81734}" type="presOf" srcId="{ABFABE8E-B97F-4B92-958D-02F4A3D77EEB}" destId="{9F9C1A34-375C-4FC9-9DBB-F633955057A3}" srcOrd="1" destOrd="0" presId="urn:microsoft.com/office/officeart/2005/8/layout/process2"/>
    <dgm:cxn modelId="{D329908A-0C04-4878-962E-030B71312E17}" srcId="{C04C3045-08D0-40BD-B0B9-584DCE22F71D}" destId="{8E0375F1-C7CE-4D9D-96DE-7E67C7000763}" srcOrd="0" destOrd="0" parTransId="{E3D3CB06-3053-4B64-8E29-875BA4335F1C}" sibTransId="{ABFABE8E-B97F-4B92-958D-02F4A3D77EEB}"/>
    <dgm:cxn modelId="{57410929-F754-49B5-9450-30D00BFC213A}" type="presOf" srcId="{1F4D50F8-078F-4B80-9B6A-4307ECC5471D}" destId="{ED0D25E4-867A-4688-A7AC-3656B6457F6B}" srcOrd="1" destOrd="0" presId="urn:microsoft.com/office/officeart/2005/8/layout/process2"/>
    <dgm:cxn modelId="{96A8B89F-D247-4577-A10E-49E91BDE0B77}" type="presOf" srcId="{1F4D50F8-078F-4B80-9B6A-4307ECC5471D}" destId="{1F44E35F-E14C-443C-932B-A7161EBA5108}" srcOrd="0" destOrd="0" presId="urn:microsoft.com/office/officeart/2005/8/layout/process2"/>
    <dgm:cxn modelId="{D80637B3-8C57-4EB8-B1E4-9A1B850E697A}" type="presOf" srcId="{CEF2A8FA-7181-4AA8-AF26-F2394175903E}" destId="{8B87E86D-7219-452A-8248-79354A5C78C5}" srcOrd="0" destOrd="0" presId="urn:microsoft.com/office/officeart/2005/8/layout/process2"/>
    <dgm:cxn modelId="{E7FA30B0-E7A2-4D42-BFA5-61BE3BD4F5F2}" type="presOf" srcId="{ABFABE8E-B97F-4B92-958D-02F4A3D77EEB}" destId="{1BD80B91-B093-4D21-A232-AEDB389DC344}" srcOrd="0" destOrd="0" presId="urn:microsoft.com/office/officeart/2005/8/layout/process2"/>
    <dgm:cxn modelId="{2D5108C0-CD5F-4EBA-AC7D-0FEEB75FCBC8}" type="presOf" srcId="{8E0375F1-C7CE-4D9D-96DE-7E67C7000763}" destId="{49EC619C-D84C-4D8A-8D32-3F4A44AAD9FE}" srcOrd="0" destOrd="0" presId="urn:microsoft.com/office/officeart/2005/8/layout/process2"/>
    <dgm:cxn modelId="{DB8FCC89-86F1-4CC5-A6B0-2EEA540B8E30}" type="presParOf" srcId="{5441DFCD-C6CB-46AB-AA09-9C8C67ADB036}" destId="{49EC619C-D84C-4D8A-8D32-3F4A44AAD9FE}" srcOrd="0" destOrd="0" presId="urn:microsoft.com/office/officeart/2005/8/layout/process2"/>
    <dgm:cxn modelId="{7BC2ACDC-8CFE-4014-86E8-502B914F22FA}" type="presParOf" srcId="{5441DFCD-C6CB-46AB-AA09-9C8C67ADB036}" destId="{1BD80B91-B093-4D21-A232-AEDB389DC344}" srcOrd="1" destOrd="0" presId="urn:microsoft.com/office/officeart/2005/8/layout/process2"/>
    <dgm:cxn modelId="{076AD0F9-3AD6-4DE9-8A8A-546D5F7B6E6B}" type="presParOf" srcId="{1BD80B91-B093-4D21-A232-AEDB389DC344}" destId="{9F9C1A34-375C-4FC9-9DBB-F633955057A3}" srcOrd="0" destOrd="0" presId="urn:microsoft.com/office/officeart/2005/8/layout/process2"/>
    <dgm:cxn modelId="{24FC0927-A374-4A35-B5BA-855ADFF48221}" type="presParOf" srcId="{5441DFCD-C6CB-46AB-AA09-9C8C67ADB036}" destId="{EC4CB229-1DAD-4DE4-A8D9-EE5D1248AF2E}" srcOrd="2" destOrd="0" presId="urn:microsoft.com/office/officeart/2005/8/layout/process2"/>
    <dgm:cxn modelId="{31D5CB66-B607-473B-BBBA-9C04A71A200D}" type="presParOf" srcId="{5441DFCD-C6CB-46AB-AA09-9C8C67ADB036}" destId="{1F44E35F-E14C-443C-932B-A7161EBA5108}" srcOrd="3" destOrd="0" presId="urn:microsoft.com/office/officeart/2005/8/layout/process2"/>
    <dgm:cxn modelId="{3500FC63-8E19-41B2-8694-D3DE428B6310}" type="presParOf" srcId="{1F44E35F-E14C-443C-932B-A7161EBA5108}" destId="{ED0D25E4-867A-4688-A7AC-3656B6457F6B}" srcOrd="0" destOrd="0" presId="urn:microsoft.com/office/officeart/2005/8/layout/process2"/>
    <dgm:cxn modelId="{68A7CFFA-B908-4149-97EC-D919B1C012D6}" type="presParOf" srcId="{5441DFCD-C6CB-46AB-AA09-9C8C67ADB036}" destId="{8B87E86D-7219-452A-8248-79354A5C78C5}" srcOrd="4" destOrd="0" presId="urn:microsoft.com/office/officeart/2005/8/layout/process2"/>
  </dgm:cxnLst>
  <dgm:bg/>
  <dgm:whole/>
</dgm:dataModel>
</file>

<file path=ppt/diagrams/data3.xml><?xml version="1.0" encoding="utf-8"?>
<dgm:dataModel xmlns:dgm="http://schemas.openxmlformats.org/drawingml/2006/diagram" xmlns:a="http://schemas.openxmlformats.org/drawingml/2006/main">
  <dgm:ptLst>
    <dgm:pt modelId="{14F068A0-00A4-4328-A36D-5D9B96C8E05F}" type="doc">
      <dgm:prSet loTypeId="urn:microsoft.com/office/officeart/2005/8/layout/process2" loCatId="process" qsTypeId="urn:microsoft.com/office/officeart/2005/8/quickstyle/3d7" qsCatId="3D" csTypeId="urn:microsoft.com/office/officeart/2005/8/colors/colorful4" csCatId="colorful" phldr="1"/>
      <dgm:spPr/>
    </dgm:pt>
    <dgm:pt modelId="{C3BB68BC-62D8-4422-BCC8-740D8BAEF8DB}">
      <dgm:prSet phldrT="[Κείμενο]"/>
      <dgm:spPr/>
      <dgm:t>
        <a:bodyPr/>
        <a:lstStyle/>
        <a:p>
          <a:r>
            <a:rPr lang="el-GR" dirty="0" smtClean="0"/>
            <a:t>Στον Άδη</a:t>
          </a:r>
          <a:endParaRPr lang="el-GR" dirty="0"/>
        </a:p>
      </dgm:t>
    </dgm:pt>
    <dgm:pt modelId="{0B3F65F1-56E5-4191-80A2-5E939ADF09FF}" type="parTrans" cxnId="{F13DAE25-89BB-4FB5-AD2F-263C7F778C75}">
      <dgm:prSet/>
      <dgm:spPr/>
      <dgm:t>
        <a:bodyPr/>
        <a:lstStyle/>
        <a:p>
          <a:endParaRPr lang="el-GR"/>
        </a:p>
      </dgm:t>
    </dgm:pt>
    <dgm:pt modelId="{F99D54B5-4B1C-4F9F-ACE6-856B91C40EF5}" type="sibTrans" cxnId="{F13DAE25-89BB-4FB5-AD2F-263C7F778C75}">
      <dgm:prSet/>
      <dgm:spPr/>
      <dgm:t>
        <a:bodyPr/>
        <a:lstStyle/>
        <a:p>
          <a:endParaRPr lang="el-GR"/>
        </a:p>
      </dgm:t>
    </dgm:pt>
    <dgm:pt modelId="{5107D2CB-FB67-488C-B01A-F700FB3D1D6C}">
      <dgm:prSet phldrT="[Κείμενο]"/>
      <dgm:spPr/>
      <dgm:t>
        <a:bodyPr/>
        <a:lstStyle/>
        <a:p>
          <a:r>
            <a:rPr lang="el-GR" dirty="0" smtClean="0"/>
            <a:t>Στο νησί των Σειρήνων</a:t>
          </a:r>
          <a:endParaRPr lang="el-GR" dirty="0"/>
        </a:p>
      </dgm:t>
    </dgm:pt>
    <dgm:pt modelId="{5E47875E-30A7-43FB-AB17-593F751D2FB8}" type="parTrans" cxnId="{9F8DAE49-BC7E-4809-9AF0-11B42EA47E2D}">
      <dgm:prSet/>
      <dgm:spPr/>
      <dgm:t>
        <a:bodyPr/>
        <a:lstStyle/>
        <a:p>
          <a:endParaRPr lang="el-GR"/>
        </a:p>
      </dgm:t>
    </dgm:pt>
    <dgm:pt modelId="{CCC4676A-C254-49B8-A087-DF0AC08A117E}" type="sibTrans" cxnId="{9F8DAE49-BC7E-4809-9AF0-11B42EA47E2D}">
      <dgm:prSet/>
      <dgm:spPr/>
      <dgm:t>
        <a:bodyPr/>
        <a:lstStyle/>
        <a:p>
          <a:endParaRPr lang="el-GR"/>
        </a:p>
      </dgm:t>
    </dgm:pt>
    <dgm:pt modelId="{5E2CF5C4-E386-49BA-B630-3758D0B18F5C}">
      <dgm:prSet phldrT="[Κείμενο]"/>
      <dgm:spPr/>
      <dgm:t>
        <a:bodyPr/>
        <a:lstStyle/>
        <a:p>
          <a:r>
            <a:rPr lang="el-GR" dirty="0" smtClean="0"/>
            <a:t>Στο στενό της Σκύλλας και της Χάρυβδης </a:t>
          </a:r>
          <a:endParaRPr lang="el-GR" dirty="0"/>
        </a:p>
      </dgm:t>
    </dgm:pt>
    <dgm:pt modelId="{6A7A1A28-301A-4DBC-8194-2DCFEC7B7125}" type="parTrans" cxnId="{A15D0AB8-2DE6-4DAF-AAA6-D43882FE85DE}">
      <dgm:prSet/>
      <dgm:spPr/>
      <dgm:t>
        <a:bodyPr/>
        <a:lstStyle/>
        <a:p>
          <a:endParaRPr lang="el-GR"/>
        </a:p>
      </dgm:t>
    </dgm:pt>
    <dgm:pt modelId="{325D1DC4-C35C-40DD-9DB3-CBF94F279DE0}" type="sibTrans" cxnId="{A15D0AB8-2DE6-4DAF-AAA6-D43882FE85DE}">
      <dgm:prSet/>
      <dgm:spPr/>
      <dgm:t>
        <a:bodyPr/>
        <a:lstStyle/>
        <a:p>
          <a:endParaRPr lang="el-GR"/>
        </a:p>
      </dgm:t>
    </dgm:pt>
    <dgm:pt modelId="{3325EB53-F3F4-46B1-B95D-9B584DEDC67C}" type="pres">
      <dgm:prSet presAssocID="{14F068A0-00A4-4328-A36D-5D9B96C8E05F}" presName="linearFlow" presStyleCnt="0">
        <dgm:presLayoutVars>
          <dgm:resizeHandles val="exact"/>
        </dgm:presLayoutVars>
      </dgm:prSet>
      <dgm:spPr/>
    </dgm:pt>
    <dgm:pt modelId="{1A7FC949-AFC4-4BE4-9BBC-26066446C574}" type="pres">
      <dgm:prSet presAssocID="{C3BB68BC-62D8-4422-BCC8-740D8BAEF8DB}" presName="node" presStyleLbl="node1" presStyleIdx="0" presStyleCnt="3" custLinFactNeighborX="-91534" custLinFactNeighborY="-19048">
        <dgm:presLayoutVars>
          <dgm:bulletEnabled val="1"/>
        </dgm:presLayoutVars>
      </dgm:prSet>
      <dgm:spPr/>
      <dgm:t>
        <a:bodyPr/>
        <a:lstStyle/>
        <a:p>
          <a:endParaRPr lang="el-GR"/>
        </a:p>
      </dgm:t>
    </dgm:pt>
    <dgm:pt modelId="{6C080422-219D-47ED-8B19-D857869E39E1}" type="pres">
      <dgm:prSet presAssocID="{F99D54B5-4B1C-4F9F-ACE6-856B91C40EF5}" presName="sibTrans" presStyleLbl="sibTrans2D1" presStyleIdx="0" presStyleCnt="2" custLinFactNeighborX="6820" custLinFactNeighborY="31454"/>
      <dgm:spPr/>
      <dgm:t>
        <a:bodyPr/>
        <a:lstStyle/>
        <a:p>
          <a:endParaRPr lang="el-GR"/>
        </a:p>
      </dgm:t>
    </dgm:pt>
    <dgm:pt modelId="{FCBFE9C9-F64B-4156-878C-1D09F34B952C}" type="pres">
      <dgm:prSet presAssocID="{F99D54B5-4B1C-4F9F-ACE6-856B91C40EF5}" presName="connectorText" presStyleLbl="sibTrans2D1" presStyleIdx="0" presStyleCnt="2"/>
      <dgm:spPr/>
      <dgm:t>
        <a:bodyPr/>
        <a:lstStyle/>
        <a:p>
          <a:endParaRPr lang="el-GR"/>
        </a:p>
      </dgm:t>
    </dgm:pt>
    <dgm:pt modelId="{A74B9F2D-8D72-44C6-902F-E789130C054A}" type="pres">
      <dgm:prSet presAssocID="{5107D2CB-FB67-488C-B01A-F700FB3D1D6C}" presName="node" presStyleLbl="node1" presStyleIdx="1" presStyleCnt="3" custLinFactNeighborX="83069" custLinFactNeighborY="-23809">
        <dgm:presLayoutVars>
          <dgm:bulletEnabled val="1"/>
        </dgm:presLayoutVars>
      </dgm:prSet>
      <dgm:spPr/>
      <dgm:t>
        <a:bodyPr/>
        <a:lstStyle/>
        <a:p>
          <a:endParaRPr lang="el-GR"/>
        </a:p>
      </dgm:t>
    </dgm:pt>
    <dgm:pt modelId="{5D8D2B2A-1194-4E61-9251-67B4552FE5C2}" type="pres">
      <dgm:prSet presAssocID="{CCC4676A-C254-49B8-A087-DF0AC08A117E}" presName="sibTrans" presStyleLbl="sibTrans2D1" presStyleIdx="1" presStyleCnt="2" custLinFactNeighborX="-8023" custLinFactNeighborY="-28126"/>
      <dgm:spPr/>
      <dgm:t>
        <a:bodyPr/>
        <a:lstStyle/>
        <a:p>
          <a:endParaRPr lang="el-GR"/>
        </a:p>
      </dgm:t>
    </dgm:pt>
    <dgm:pt modelId="{40DA120D-EFF4-4C05-9557-19E5ECF805C4}" type="pres">
      <dgm:prSet presAssocID="{CCC4676A-C254-49B8-A087-DF0AC08A117E}" presName="connectorText" presStyleLbl="sibTrans2D1" presStyleIdx="1" presStyleCnt="2"/>
      <dgm:spPr/>
      <dgm:t>
        <a:bodyPr/>
        <a:lstStyle/>
        <a:p>
          <a:endParaRPr lang="el-GR"/>
        </a:p>
      </dgm:t>
    </dgm:pt>
    <dgm:pt modelId="{BE50BE1E-7D62-41BA-ACEC-7074E7CD6E8C}" type="pres">
      <dgm:prSet presAssocID="{5E2CF5C4-E386-49BA-B630-3758D0B18F5C}" presName="node" presStyleLbl="node1" presStyleIdx="2" presStyleCnt="3" custLinFactNeighborX="-96825">
        <dgm:presLayoutVars>
          <dgm:bulletEnabled val="1"/>
        </dgm:presLayoutVars>
      </dgm:prSet>
      <dgm:spPr/>
      <dgm:t>
        <a:bodyPr/>
        <a:lstStyle/>
        <a:p>
          <a:endParaRPr lang="el-GR"/>
        </a:p>
      </dgm:t>
    </dgm:pt>
  </dgm:ptLst>
  <dgm:cxnLst>
    <dgm:cxn modelId="{531242FB-88A4-4616-B00E-313345C41424}" type="presOf" srcId="{C3BB68BC-62D8-4422-BCC8-740D8BAEF8DB}" destId="{1A7FC949-AFC4-4BE4-9BBC-26066446C574}" srcOrd="0" destOrd="0" presId="urn:microsoft.com/office/officeart/2005/8/layout/process2"/>
    <dgm:cxn modelId="{795F33E9-3D53-4C60-8221-5FC4BEE41028}" type="presOf" srcId="{CCC4676A-C254-49B8-A087-DF0AC08A117E}" destId="{5D8D2B2A-1194-4E61-9251-67B4552FE5C2}" srcOrd="0" destOrd="0" presId="urn:microsoft.com/office/officeart/2005/8/layout/process2"/>
    <dgm:cxn modelId="{D3295491-6565-4518-9DFC-C4396134C663}" type="presOf" srcId="{F99D54B5-4B1C-4F9F-ACE6-856B91C40EF5}" destId="{FCBFE9C9-F64B-4156-878C-1D09F34B952C}" srcOrd="1" destOrd="0" presId="urn:microsoft.com/office/officeart/2005/8/layout/process2"/>
    <dgm:cxn modelId="{F13DAE25-89BB-4FB5-AD2F-263C7F778C75}" srcId="{14F068A0-00A4-4328-A36D-5D9B96C8E05F}" destId="{C3BB68BC-62D8-4422-BCC8-740D8BAEF8DB}" srcOrd="0" destOrd="0" parTransId="{0B3F65F1-56E5-4191-80A2-5E939ADF09FF}" sibTransId="{F99D54B5-4B1C-4F9F-ACE6-856B91C40EF5}"/>
    <dgm:cxn modelId="{66B0EB2B-7C0A-4018-800B-F9E36319DDEC}" type="presOf" srcId="{CCC4676A-C254-49B8-A087-DF0AC08A117E}" destId="{40DA120D-EFF4-4C05-9557-19E5ECF805C4}" srcOrd="1" destOrd="0" presId="urn:microsoft.com/office/officeart/2005/8/layout/process2"/>
    <dgm:cxn modelId="{21A12090-C3E0-4A0D-B3C0-B9711AF1DC51}" type="presOf" srcId="{5E2CF5C4-E386-49BA-B630-3758D0B18F5C}" destId="{BE50BE1E-7D62-41BA-ACEC-7074E7CD6E8C}" srcOrd="0" destOrd="0" presId="urn:microsoft.com/office/officeart/2005/8/layout/process2"/>
    <dgm:cxn modelId="{EA75C6E5-BA8C-4BA6-BD79-3DB9D278B610}" type="presOf" srcId="{5107D2CB-FB67-488C-B01A-F700FB3D1D6C}" destId="{A74B9F2D-8D72-44C6-902F-E789130C054A}" srcOrd="0" destOrd="0" presId="urn:microsoft.com/office/officeart/2005/8/layout/process2"/>
    <dgm:cxn modelId="{7607817F-524D-475C-A254-7CCDCF033BE0}" type="presOf" srcId="{F99D54B5-4B1C-4F9F-ACE6-856B91C40EF5}" destId="{6C080422-219D-47ED-8B19-D857869E39E1}" srcOrd="0" destOrd="0" presId="urn:microsoft.com/office/officeart/2005/8/layout/process2"/>
    <dgm:cxn modelId="{A15D0AB8-2DE6-4DAF-AAA6-D43882FE85DE}" srcId="{14F068A0-00A4-4328-A36D-5D9B96C8E05F}" destId="{5E2CF5C4-E386-49BA-B630-3758D0B18F5C}" srcOrd="2" destOrd="0" parTransId="{6A7A1A28-301A-4DBC-8194-2DCFEC7B7125}" sibTransId="{325D1DC4-C35C-40DD-9DB3-CBF94F279DE0}"/>
    <dgm:cxn modelId="{9F8DAE49-BC7E-4809-9AF0-11B42EA47E2D}" srcId="{14F068A0-00A4-4328-A36D-5D9B96C8E05F}" destId="{5107D2CB-FB67-488C-B01A-F700FB3D1D6C}" srcOrd="1" destOrd="0" parTransId="{5E47875E-30A7-43FB-AB17-593F751D2FB8}" sibTransId="{CCC4676A-C254-49B8-A087-DF0AC08A117E}"/>
    <dgm:cxn modelId="{C807465D-D139-4901-8CBB-F922CAA48E2B}" type="presOf" srcId="{14F068A0-00A4-4328-A36D-5D9B96C8E05F}" destId="{3325EB53-F3F4-46B1-B95D-9B584DEDC67C}" srcOrd="0" destOrd="0" presId="urn:microsoft.com/office/officeart/2005/8/layout/process2"/>
    <dgm:cxn modelId="{CCE898E4-E100-4A38-A21E-18DDD38470F9}" type="presParOf" srcId="{3325EB53-F3F4-46B1-B95D-9B584DEDC67C}" destId="{1A7FC949-AFC4-4BE4-9BBC-26066446C574}" srcOrd="0" destOrd="0" presId="urn:microsoft.com/office/officeart/2005/8/layout/process2"/>
    <dgm:cxn modelId="{996C0C99-0550-4A04-9D71-292B08704F74}" type="presParOf" srcId="{3325EB53-F3F4-46B1-B95D-9B584DEDC67C}" destId="{6C080422-219D-47ED-8B19-D857869E39E1}" srcOrd="1" destOrd="0" presId="urn:microsoft.com/office/officeart/2005/8/layout/process2"/>
    <dgm:cxn modelId="{BB892DA8-8F53-4356-B2C5-01FD9570BE77}" type="presParOf" srcId="{6C080422-219D-47ED-8B19-D857869E39E1}" destId="{FCBFE9C9-F64B-4156-878C-1D09F34B952C}" srcOrd="0" destOrd="0" presId="urn:microsoft.com/office/officeart/2005/8/layout/process2"/>
    <dgm:cxn modelId="{18ACC920-5F60-48C9-B237-868A79370F76}" type="presParOf" srcId="{3325EB53-F3F4-46B1-B95D-9B584DEDC67C}" destId="{A74B9F2D-8D72-44C6-902F-E789130C054A}" srcOrd="2" destOrd="0" presId="urn:microsoft.com/office/officeart/2005/8/layout/process2"/>
    <dgm:cxn modelId="{D0A7700E-2F27-4596-B595-AE2CB75D29B8}" type="presParOf" srcId="{3325EB53-F3F4-46B1-B95D-9B584DEDC67C}" destId="{5D8D2B2A-1194-4E61-9251-67B4552FE5C2}" srcOrd="3" destOrd="0" presId="urn:microsoft.com/office/officeart/2005/8/layout/process2"/>
    <dgm:cxn modelId="{A8E170AA-9850-4254-BB65-42A5D8E3CC92}" type="presParOf" srcId="{5D8D2B2A-1194-4E61-9251-67B4552FE5C2}" destId="{40DA120D-EFF4-4C05-9557-19E5ECF805C4}" srcOrd="0" destOrd="0" presId="urn:microsoft.com/office/officeart/2005/8/layout/process2"/>
    <dgm:cxn modelId="{5D3B7EB9-E173-4FCF-B8D5-123EDA182A0A}" type="presParOf" srcId="{3325EB53-F3F4-46B1-B95D-9B584DEDC67C}" destId="{BE50BE1E-7D62-41BA-ACEC-7074E7CD6E8C}" srcOrd="4" destOrd="0" presId="urn:microsoft.com/office/officeart/2005/8/layout/process2"/>
  </dgm:cxnLst>
  <dgm:bg/>
  <dgm:whole/>
</dgm:dataModel>
</file>

<file path=ppt/diagrams/data4.xml><?xml version="1.0" encoding="utf-8"?>
<dgm:dataModel xmlns:dgm="http://schemas.openxmlformats.org/drawingml/2006/diagram" xmlns:a="http://schemas.openxmlformats.org/drawingml/2006/main">
  <dgm:ptLst>
    <dgm:pt modelId="{7FE9F0C8-D5DC-4E20-865B-D528A1B9B1A6}" type="doc">
      <dgm:prSet loTypeId="urn:microsoft.com/office/officeart/2005/8/layout/hList6" loCatId="list" qsTypeId="urn:microsoft.com/office/officeart/2005/8/quickstyle/3d7" qsCatId="3D" csTypeId="urn:microsoft.com/office/officeart/2005/8/colors/accent3_3" csCatId="accent3" phldr="1"/>
      <dgm:spPr/>
      <dgm:t>
        <a:bodyPr/>
        <a:lstStyle/>
        <a:p>
          <a:endParaRPr lang="el-GR"/>
        </a:p>
      </dgm:t>
    </dgm:pt>
    <dgm:pt modelId="{C0DFDD52-6D8A-492C-BC9D-D48B1148A79D}">
      <dgm:prSet custT="1"/>
      <dgm:spPr/>
      <dgm:t>
        <a:bodyPr/>
        <a:lstStyle/>
        <a:p>
          <a:pPr rtl="0"/>
          <a:r>
            <a:rPr lang="el-GR" sz="1800" b="1" dirty="0" smtClean="0"/>
            <a:t>Ελάχιστοι Θνητοί είχαν κατεβεί στον Άδη και είχαν επιστρέψει. Εκτός από τον Οδυσσέα, αυτό το κατάφεραν ο Ηρακλής και ο Ορφέας</a:t>
          </a:r>
          <a:r>
            <a:rPr lang="el-GR" sz="1800" dirty="0" smtClean="0"/>
            <a:t>.</a:t>
          </a:r>
          <a:endParaRPr lang="el-GR" sz="1800" dirty="0"/>
        </a:p>
      </dgm:t>
    </dgm:pt>
    <dgm:pt modelId="{CEA32CA6-76A7-4B56-A21A-FC37D00AD787}" type="parTrans" cxnId="{D7D189EB-F325-4F7E-963A-BBA9E781D17E}">
      <dgm:prSet/>
      <dgm:spPr/>
      <dgm:t>
        <a:bodyPr/>
        <a:lstStyle/>
        <a:p>
          <a:endParaRPr lang="el-GR"/>
        </a:p>
      </dgm:t>
    </dgm:pt>
    <dgm:pt modelId="{52C76298-5C32-4A4A-95F9-3FC03B6D8042}" type="sibTrans" cxnId="{D7D189EB-F325-4F7E-963A-BBA9E781D17E}">
      <dgm:prSet/>
      <dgm:spPr/>
      <dgm:t>
        <a:bodyPr/>
        <a:lstStyle/>
        <a:p>
          <a:endParaRPr lang="el-GR"/>
        </a:p>
      </dgm:t>
    </dgm:pt>
    <dgm:pt modelId="{5E07B994-2F8A-4089-8F3D-A61AA83E66FC}">
      <dgm:prSet custT="1"/>
      <dgm:spPr/>
      <dgm:t>
        <a:bodyPr/>
        <a:lstStyle/>
        <a:p>
          <a:pPr rtl="0"/>
          <a:r>
            <a:rPr lang="el-GR" sz="1800" b="1" dirty="0" smtClean="0"/>
            <a:t>Ο Οδυσσέας, προτού κατέβει στον Άδη έκανε σπονδές, δηλαδή προσφορές στους νεκρούς για να τους εξευμενίσει</a:t>
          </a:r>
          <a:r>
            <a:rPr lang="el-GR" sz="1400" b="1" dirty="0" smtClean="0"/>
            <a:t>.</a:t>
          </a:r>
          <a:endParaRPr lang="el-GR" sz="1400" b="1" dirty="0"/>
        </a:p>
      </dgm:t>
    </dgm:pt>
    <dgm:pt modelId="{B7C6F721-1B95-4E7D-AE12-BFB2B5EB9E33}" type="parTrans" cxnId="{9886C0B6-91B1-4C9C-B4AB-B72950049A4B}">
      <dgm:prSet/>
      <dgm:spPr/>
      <dgm:t>
        <a:bodyPr/>
        <a:lstStyle/>
        <a:p>
          <a:endParaRPr lang="el-GR"/>
        </a:p>
      </dgm:t>
    </dgm:pt>
    <dgm:pt modelId="{68C5042D-71FE-413D-851E-83997348EFF4}" type="sibTrans" cxnId="{9886C0B6-91B1-4C9C-B4AB-B72950049A4B}">
      <dgm:prSet/>
      <dgm:spPr/>
      <dgm:t>
        <a:bodyPr/>
        <a:lstStyle/>
        <a:p>
          <a:endParaRPr lang="el-GR"/>
        </a:p>
      </dgm:t>
    </dgm:pt>
    <dgm:pt modelId="{885A9342-A9BA-465E-8BA3-B7CC839B8457}">
      <dgm:prSet custT="1"/>
      <dgm:spPr/>
      <dgm:t>
        <a:bodyPr/>
        <a:lstStyle/>
        <a:p>
          <a:pPr rtl="0"/>
          <a:r>
            <a:rPr lang="el-GR" sz="1800" b="1" dirty="0" smtClean="0"/>
            <a:t>Σήμερα οι χριστιανοί κάνουν προσφορές στους νεκρούς τα Ψυχοσάββατα</a:t>
          </a:r>
          <a:r>
            <a:rPr lang="el-GR" sz="1800" dirty="0" smtClean="0"/>
            <a:t>.</a:t>
          </a:r>
          <a:endParaRPr lang="el-GR" sz="1800" dirty="0"/>
        </a:p>
      </dgm:t>
    </dgm:pt>
    <dgm:pt modelId="{9608AE2F-DED9-42A5-A469-3853C963AFA5}" type="parTrans" cxnId="{01DD9AB3-0DA2-4AEB-8537-E4353F91A625}">
      <dgm:prSet/>
      <dgm:spPr/>
      <dgm:t>
        <a:bodyPr/>
        <a:lstStyle/>
        <a:p>
          <a:endParaRPr lang="el-GR"/>
        </a:p>
      </dgm:t>
    </dgm:pt>
    <dgm:pt modelId="{96D04CEE-F53C-48B7-BFD1-B1D216A22870}" type="sibTrans" cxnId="{01DD9AB3-0DA2-4AEB-8537-E4353F91A625}">
      <dgm:prSet/>
      <dgm:spPr/>
      <dgm:t>
        <a:bodyPr/>
        <a:lstStyle/>
        <a:p>
          <a:endParaRPr lang="el-GR"/>
        </a:p>
      </dgm:t>
    </dgm:pt>
    <dgm:pt modelId="{055C21DB-A9D4-42ED-87F2-F3CAC2DAF6A5}">
      <dgm:prSet custT="1"/>
      <dgm:spPr/>
      <dgm:t>
        <a:bodyPr/>
        <a:lstStyle/>
        <a:p>
          <a:pPr rtl="0"/>
          <a:r>
            <a:rPr lang="el-GR" sz="1600" b="1" dirty="0" smtClean="0"/>
            <a:t>Οι Σειρήνες ήταν θαλασσινοί δαίμονες με σώμα πουλιού και κεφάλι γυναίκας. Ήξεραν μουσική και τραγουδούσαν υπέροχα. Όταν ο Οδυσσέας πέρασε από κοντά και δε σταμάτησε, ρίχτηκαν στη θάλασσα και χάθηκαν</a:t>
          </a:r>
          <a:endParaRPr lang="el-GR" sz="1600" b="1" dirty="0"/>
        </a:p>
      </dgm:t>
    </dgm:pt>
    <dgm:pt modelId="{BC887DD1-BAD8-4279-8761-4816C8A276A6}" type="parTrans" cxnId="{90EC033A-71F4-49BC-92E3-D13F8F60C0DB}">
      <dgm:prSet/>
      <dgm:spPr/>
      <dgm:t>
        <a:bodyPr/>
        <a:lstStyle/>
        <a:p>
          <a:endParaRPr lang="el-GR"/>
        </a:p>
      </dgm:t>
    </dgm:pt>
    <dgm:pt modelId="{3481B070-9211-497A-8D29-8836973D9DE9}" type="sibTrans" cxnId="{90EC033A-71F4-49BC-92E3-D13F8F60C0DB}">
      <dgm:prSet/>
      <dgm:spPr/>
      <dgm:t>
        <a:bodyPr/>
        <a:lstStyle/>
        <a:p>
          <a:endParaRPr lang="el-GR"/>
        </a:p>
      </dgm:t>
    </dgm:pt>
    <dgm:pt modelId="{990156EC-708C-4704-922B-4DE02C7C9547}">
      <dgm:prSet custT="1"/>
      <dgm:spPr/>
      <dgm:t>
        <a:bodyPr/>
        <a:lstStyle/>
        <a:p>
          <a:pPr rtl="0"/>
          <a:r>
            <a:rPr lang="el-GR" sz="1800" b="1" dirty="0" smtClean="0"/>
            <a:t>Ο Σίσυφος ήταν γιος του θεού Αίολου. Ήταν ασεβής, αδίστακτος και ψεύτης και γι' αυτό ο Δίας τον τιμώρησε να κυλά στον Κάτω Κόσμο έναν τεράστιο βράχο αιώνια. </a:t>
          </a:r>
          <a:endParaRPr lang="el-GR" sz="1800" b="1" dirty="0"/>
        </a:p>
      </dgm:t>
    </dgm:pt>
    <dgm:pt modelId="{A2F61D60-EEF4-45C5-BEF8-BDAD999CCF3D}" type="parTrans" cxnId="{430654EF-C01E-4393-9A00-CB6B1B12DB06}">
      <dgm:prSet/>
      <dgm:spPr/>
      <dgm:t>
        <a:bodyPr/>
        <a:lstStyle/>
        <a:p>
          <a:endParaRPr lang="el-GR"/>
        </a:p>
      </dgm:t>
    </dgm:pt>
    <dgm:pt modelId="{139A1800-B069-4814-B9D7-A9F3B47A6E00}" type="sibTrans" cxnId="{430654EF-C01E-4393-9A00-CB6B1B12DB06}">
      <dgm:prSet/>
      <dgm:spPr/>
      <dgm:t>
        <a:bodyPr/>
        <a:lstStyle/>
        <a:p>
          <a:endParaRPr lang="el-GR"/>
        </a:p>
      </dgm:t>
    </dgm:pt>
    <dgm:pt modelId="{DA17A169-48FA-4605-8A5D-77DDDECFA3EB}" type="pres">
      <dgm:prSet presAssocID="{7FE9F0C8-D5DC-4E20-865B-D528A1B9B1A6}" presName="Name0" presStyleCnt="0">
        <dgm:presLayoutVars>
          <dgm:dir/>
          <dgm:resizeHandles val="exact"/>
        </dgm:presLayoutVars>
      </dgm:prSet>
      <dgm:spPr/>
      <dgm:t>
        <a:bodyPr/>
        <a:lstStyle/>
        <a:p>
          <a:endParaRPr lang="el-GR"/>
        </a:p>
      </dgm:t>
    </dgm:pt>
    <dgm:pt modelId="{0CC4DBDA-0839-4F66-BB35-3A7E34302E07}" type="pres">
      <dgm:prSet presAssocID="{C0DFDD52-6D8A-492C-BC9D-D48B1148A79D}" presName="node" presStyleLbl="node1" presStyleIdx="0" presStyleCnt="5" custLinFactX="1354" custLinFactNeighborX="100000" custLinFactNeighborY="-2632">
        <dgm:presLayoutVars>
          <dgm:bulletEnabled val="1"/>
        </dgm:presLayoutVars>
      </dgm:prSet>
      <dgm:spPr/>
      <dgm:t>
        <a:bodyPr/>
        <a:lstStyle/>
        <a:p>
          <a:endParaRPr lang="el-GR"/>
        </a:p>
      </dgm:t>
    </dgm:pt>
    <dgm:pt modelId="{4ACAF333-4173-4E7E-B4AB-DD77C9A29DFA}" type="pres">
      <dgm:prSet presAssocID="{52C76298-5C32-4A4A-95F9-3FC03B6D8042}" presName="sibTrans" presStyleCnt="0"/>
      <dgm:spPr/>
      <dgm:t>
        <a:bodyPr/>
        <a:lstStyle/>
        <a:p>
          <a:endParaRPr lang="el-GR"/>
        </a:p>
      </dgm:t>
    </dgm:pt>
    <dgm:pt modelId="{84B41CFA-C6DE-4E34-8544-9B48BAF70B70}" type="pres">
      <dgm:prSet presAssocID="{5E07B994-2F8A-4089-8F3D-A61AA83E66FC}" presName="node" presStyleLbl="node1" presStyleIdx="1" presStyleCnt="5">
        <dgm:presLayoutVars>
          <dgm:bulletEnabled val="1"/>
        </dgm:presLayoutVars>
      </dgm:prSet>
      <dgm:spPr/>
      <dgm:t>
        <a:bodyPr/>
        <a:lstStyle/>
        <a:p>
          <a:endParaRPr lang="el-GR"/>
        </a:p>
      </dgm:t>
    </dgm:pt>
    <dgm:pt modelId="{C39429A8-A9C3-4EA7-A1DA-3504658F1F39}" type="pres">
      <dgm:prSet presAssocID="{68C5042D-71FE-413D-851E-83997348EFF4}" presName="sibTrans" presStyleCnt="0"/>
      <dgm:spPr/>
      <dgm:t>
        <a:bodyPr/>
        <a:lstStyle/>
        <a:p>
          <a:endParaRPr lang="el-GR"/>
        </a:p>
      </dgm:t>
    </dgm:pt>
    <dgm:pt modelId="{782D1E65-3A91-4939-8046-B6BF7F9301C1}" type="pres">
      <dgm:prSet presAssocID="{885A9342-A9BA-465E-8BA3-B7CC839B8457}" presName="node" presStyleLbl="node1" presStyleIdx="2" presStyleCnt="5" custScaleX="103507" custLinFactNeighborX="13316" custLinFactNeighborY="0">
        <dgm:presLayoutVars>
          <dgm:bulletEnabled val="1"/>
        </dgm:presLayoutVars>
      </dgm:prSet>
      <dgm:spPr/>
      <dgm:t>
        <a:bodyPr/>
        <a:lstStyle/>
        <a:p>
          <a:endParaRPr lang="el-GR"/>
        </a:p>
      </dgm:t>
    </dgm:pt>
    <dgm:pt modelId="{45948370-DF43-420A-8B5D-57A70F34D847}" type="pres">
      <dgm:prSet presAssocID="{96D04CEE-F53C-48B7-BFD1-B1D216A22870}" presName="sibTrans" presStyleCnt="0"/>
      <dgm:spPr/>
      <dgm:t>
        <a:bodyPr/>
        <a:lstStyle/>
        <a:p>
          <a:endParaRPr lang="el-GR"/>
        </a:p>
      </dgm:t>
    </dgm:pt>
    <dgm:pt modelId="{1164AEDB-3E7A-4170-B36D-B85884876581}" type="pres">
      <dgm:prSet presAssocID="{055C21DB-A9D4-42ED-87F2-F3CAC2DAF6A5}" presName="node" presStyleLbl="node1" presStyleIdx="3" presStyleCnt="5" custScaleX="115825">
        <dgm:presLayoutVars>
          <dgm:bulletEnabled val="1"/>
        </dgm:presLayoutVars>
      </dgm:prSet>
      <dgm:spPr/>
      <dgm:t>
        <a:bodyPr/>
        <a:lstStyle/>
        <a:p>
          <a:endParaRPr lang="el-GR"/>
        </a:p>
      </dgm:t>
    </dgm:pt>
    <dgm:pt modelId="{7147BDFA-207B-4BDF-B3D2-5494CA73D577}" type="pres">
      <dgm:prSet presAssocID="{3481B070-9211-497A-8D29-8836973D9DE9}" presName="sibTrans" presStyleCnt="0"/>
      <dgm:spPr/>
      <dgm:t>
        <a:bodyPr/>
        <a:lstStyle/>
        <a:p>
          <a:endParaRPr lang="el-GR"/>
        </a:p>
      </dgm:t>
    </dgm:pt>
    <dgm:pt modelId="{F329DD73-FC63-433A-A0F7-6D12D55863EA}" type="pres">
      <dgm:prSet presAssocID="{990156EC-708C-4704-922B-4DE02C7C9547}" presName="node" presStyleLbl="node1" presStyleIdx="4" presStyleCnt="5" custLinFactNeighborX="-16649">
        <dgm:presLayoutVars>
          <dgm:bulletEnabled val="1"/>
        </dgm:presLayoutVars>
      </dgm:prSet>
      <dgm:spPr/>
      <dgm:t>
        <a:bodyPr/>
        <a:lstStyle/>
        <a:p>
          <a:endParaRPr lang="el-GR"/>
        </a:p>
      </dgm:t>
    </dgm:pt>
  </dgm:ptLst>
  <dgm:cxnLst>
    <dgm:cxn modelId="{CCD3DD7A-D11F-4B0C-B5CD-0080598FDB8C}" type="presOf" srcId="{5E07B994-2F8A-4089-8F3D-A61AA83E66FC}" destId="{84B41CFA-C6DE-4E34-8544-9B48BAF70B70}" srcOrd="0" destOrd="0" presId="urn:microsoft.com/office/officeart/2005/8/layout/hList6"/>
    <dgm:cxn modelId="{D7D189EB-F325-4F7E-963A-BBA9E781D17E}" srcId="{7FE9F0C8-D5DC-4E20-865B-D528A1B9B1A6}" destId="{C0DFDD52-6D8A-492C-BC9D-D48B1148A79D}" srcOrd="0" destOrd="0" parTransId="{CEA32CA6-76A7-4B56-A21A-FC37D00AD787}" sibTransId="{52C76298-5C32-4A4A-95F9-3FC03B6D8042}"/>
    <dgm:cxn modelId="{90EC033A-71F4-49BC-92E3-D13F8F60C0DB}" srcId="{7FE9F0C8-D5DC-4E20-865B-D528A1B9B1A6}" destId="{055C21DB-A9D4-42ED-87F2-F3CAC2DAF6A5}" srcOrd="3" destOrd="0" parTransId="{BC887DD1-BAD8-4279-8761-4816C8A276A6}" sibTransId="{3481B070-9211-497A-8D29-8836973D9DE9}"/>
    <dgm:cxn modelId="{98DFA41C-9B4C-44B8-BBC2-EBB66FA50A89}" type="presOf" srcId="{885A9342-A9BA-465E-8BA3-B7CC839B8457}" destId="{782D1E65-3A91-4939-8046-B6BF7F9301C1}" srcOrd="0" destOrd="0" presId="urn:microsoft.com/office/officeart/2005/8/layout/hList6"/>
    <dgm:cxn modelId="{430654EF-C01E-4393-9A00-CB6B1B12DB06}" srcId="{7FE9F0C8-D5DC-4E20-865B-D528A1B9B1A6}" destId="{990156EC-708C-4704-922B-4DE02C7C9547}" srcOrd="4" destOrd="0" parTransId="{A2F61D60-EEF4-45C5-BEF8-BDAD999CCF3D}" sibTransId="{139A1800-B069-4814-B9D7-A9F3B47A6E00}"/>
    <dgm:cxn modelId="{01DD9AB3-0DA2-4AEB-8537-E4353F91A625}" srcId="{7FE9F0C8-D5DC-4E20-865B-D528A1B9B1A6}" destId="{885A9342-A9BA-465E-8BA3-B7CC839B8457}" srcOrd="2" destOrd="0" parTransId="{9608AE2F-DED9-42A5-A469-3853C963AFA5}" sibTransId="{96D04CEE-F53C-48B7-BFD1-B1D216A22870}"/>
    <dgm:cxn modelId="{BD8957E1-6240-4022-A8AC-4C7210822529}" type="presOf" srcId="{C0DFDD52-6D8A-492C-BC9D-D48B1148A79D}" destId="{0CC4DBDA-0839-4F66-BB35-3A7E34302E07}" srcOrd="0" destOrd="0" presId="urn:microsoft.com/office/officeart/2005/8/layout/hList6"/>
    <dgm:cxn modelId="{4707D739-1B9C-461C-B1DF-4C4B2E5F07EB}" type="presOf" srcId="{055C21DB-A9D4-42ED-87F2-F3CAC2DAF6A5}" destId="{1164AEDB-3E7A-4170-B36D-B85884876581}" srcOrd="0" destOrd="0" presId="urn:microsoft.com/office/officeart/2005/8/layout/hList6"/>
    <dgm:cxn modelId="{E35BDFAB-2F40-474C-8E15-7B3C500C2A41}" type="presOf" srcId="{7FE9F0C8-D5DC-4E20-865B-D528A1B9B1A6}" destId="{DA17A169-48FA-4605-8A5D-77DDDECFA3EB}" srcOrd="0" destOrd="0" presId="urn:microsoft.com/office/officeart/2005/8/layout/hList6"/>
    <dgm:cxn modelId="{9886C0B6-91B1-4C9C-B4AB-B72950049A4B}" srcId="{7FE9F0C8-D5DC-4E20-865B-D528A1B9B1A6}" destId="{5E07B994-2F8A-4089-8F3D-A61AA83E66FC}" srcOrd="1" destOrd="0" parTransId="{B7C6F721-1B95-4E7D-AE12-BFB2B5EB9E33}" sibTransId="{68C5042D-71FE-413D-851E-83997348EFF4}"/>
    <dgm:cxn modelId="{D1C8E311-B6BF-4AF2-AE41-6096DE9E6741}" type="presOf" srcId="{990156EC-708C-4704-922B-4DE02C7C9547}" destId="{F329DD73-FC63-433A-A0F7-6D12D55863EA}" srcOrd="0" destOrd="0" presId="urn:microsoft.com/office/officeart/2005/8/layout/hList6"/>
    <dgm:cxn modelId="{45E9B307-5489-4FB5-90D4-F3081E8B16F9}" type="presParOf" srcId="{DA17A169-48FA-4605-8A5D-77DDDECFA3EB}" destId="{0CC4DBDA-0839-4F66-BB35-3A7E34302E07}" srcOrd="0" destOrd="0" presId="urn:microsoft.com/office/officeart/2005/8/layout/hList6"/>
    <dgm:cxn modelId="{2E702A8D-0F4B-411E-B55C-1E8AD3A06B85}" type="presParOf" srcId="{DA17A169-48FA-4605-8A5D-77DDDECFA3EB}" destId="{4ACAF333-4173-4E7E-B4AB-DD77C9A29DFA}" srcOrd="1" destOrd="0" presId="urn:microsoft.com/office/officeart/2005/8/layout/hList6"/>
    <dgm:cxn modelId="{214D2443-2122-4A19-8274-53E49FC6A37B}" type="presParOf" srcId="{DA17A169-48FA-4605-8A5D-77DDDECFA3EB}" destId="{84B41CFA-C6DE-4E34-8544-9B48BAF70B70}" srcOrd="2" destOrd="0" presId="urn:microsoft.com/office/officeart/2005/8/layout/hList6"/>
    <dgm:cxn modelId="{6DA6CE16-4A8E-44CB-B0F4-B1EB518FBC0F}" type="presParOf" srcId="{DA17A169-48FA-4605-8A5D-77DDDECFA3EB}" destId="{C39429A8-A9C3-4EA7-A1DA-3504658F1F39}" srcOrd="3" destOrd="0" presId="urn:microsoft.com/office/officeart/2005/8/layout/hList6"/>
    <dgm:cxn modelId="{D4877DB6-F67B-4961-B12F-7BF617619145}" type="presParOf" srcId="{DA17A169-48FA-4605-8A5D-77DDDECFA3EB}" destId="{782D1E65-3A91-4939-8046-B6BF7F9301C1}" srcOrd="4" destOrd="0" presId="urn:microsoft.com/office/officeart/2005/8/layout/hList6"/>
    <dgm:cxn modelId="{F4DDA4E2-2B7B-4B5E-8ACA-E558B9AAAF94}" type="presParOf" srcId="{DA17A169-48FA-4605-8A5D-77DDDECFA3EB}" destId="{45948370-DF43-420A-8B5D-57A70F34D847}" srcOrd="5" destOrd="0" presId="urn:microsoft.com/office/officeart/2005/8/layout/hList6"/>
    <dgm:cxn modelId="{B8A532D6-107B-47C9-BE96-DFF953EDCDED}" type="presParOf" srcId="{DA17A169-48FA-4605-8A5D-77DDDECFA3EB}" destId="{1164AEDB-3E7A-4170-B36D-B85884876581}" srcOrd="6" destOrd="0" presId="urn:microsoft.com/office/officeart/2005/8/layout/hList6"/>
    <dgm:cxn modelId="{57988864-1817-4326-A1AA-7D040D26111F}" type="presParOf" srcId="{DA17A169-48FA-4605-8A5D-77DDDECFA3EB}" destId="{7147BDFA-207B-4BDF-B3D2-5494CA73D577}" srcOrd="7" destOrd="0" presId="urn:microsoft.com/office/officeart/2005/8/layout/hList6"/>
    <dgm:cxn modelId="{4E12DD6F-3070-4819-92EB-EFEB3B09262B}" type="presParOf" srcId="{DA17A169-48FA-4605-8A5D-77DDDECFA3EB}" destId="{F329DD73-FC63-433A-A0F7-6D12D55863EA}" srcOrd="8" destOrd="0" presId="urn:microsoft.com/office/officeart/2005/8/layout/hList6"/>
  </dgm:cxnLst>
  <dgm:bg/>
  <dgm:whole/>
</dgm:dataModel>
</file>

<file path=ppt/diagrams/data5.xml><?xml version="1.0" encoding="utf-8"?>
<dgm:dataModel xmlns:dgm="http://schemas.openxmlformats.org/drawingml/2006/diagram" xmlns:a="http://schemas.openxmlformats.org/drawingml/2006/main">
  <dgm:ptLst>
    <dgm:pt modelId="{6D0F9B39-E1A5-4C82-88C7-1B19ECB6F0AE}" type="doc">
      <dgm:prSet loTypeId="urn:microsoft.com/office/officeart/2005/8/layout/process2" loCatId="process" qsTypeId="urn:microsoft.com/office/officeart/2005/8/quickstyle/simple3" qsCatId="simple" csTypeId="urn:microsoft.com/office/officeart/2005/8/colors/accent1_2" csCatId="accent1" phldr="1"/>
      <dgm:spPr/>
    </dgm:pt>
    <dgm:pt modelId="{23D8FF10-4044-49C9-8840-5B205F8E2E8A}">
      <dgm:prSet phldrT="[Κείμενο]"/>
      <dgm:spPr/>
      <dgm:t>
        <a:bodyPr/>
        <a:lstStyle/>
        <a:p>
          <a:r>
            <a:rPr lang="el-GR" dirty="0" smtClean="0"/>
            <a:t>Στο νησί του Ήλιου</a:t>
          </a:r>
          <a:endParaRPr lang="el-GR" dirty="0"/>
        </a:p>
      </dgm:t>
    </dgm:pt>
    <dgm:pt modelId="{CE788A73-04BB-422B-BBB0-A1FCE92B4B57}" type="parTrans" cxnId="{4B3E4AB9-26D2-402F-BC17-CD82142D4902}">
      <dgm:prSet/>
      <dgm:spPr/>
      <dgm:t>
        <a:bodyPr/>
        <a:lstStyle/>
        <a:p>
          <a:endParaRPr lang="el-GR"/>
        </a:p>
      </dgm:t>
    </dgm:pt>
    <dgm:pt modelId="{029AF5D6-3BD1-4372-8FE2-424FF314CF00}" type="sibTrans" cxnId="{4B3E4AB9-26D2-402F-BC17-CD82142D4902}">
      <dgm:prSet/>
      <dgm:spPr/>
      <dgm:t>
        <a:bodyPr/>
        <a:lstStyle/>
        <a:p>
          <a:endParaRPr lang="el-GR"/>
        </a:p>
      </dgm:t>
    </dgm:pt>
    <dgm:pt modelId="{01FAD114-6226-4D46-AB8C-3592C22D3AE0}">
      <dgm:prSet phldrT="[Κείμενο]"/>
      <dgm:spPr/>
      <dgm:t>
        <a:bodyPr/>
        <a:lstStyle/>
        <a:p>
          <a:r>
            <a:rPr lang="el-GR" dirty="0" smtClean="0"/>
            <a:t>Στο νησί της Καλυψώς</a:t>
          </a:r>
          <a:endParaRPr lang="el-GR" dirty="0"/>
        </a:p>
      </dgm:t>
    </dgm:pt>
    <dgm:pt modelId="{E3017910-EB72-4E26-84C4-BE4A110973D5}" type="parTrans" cxnId="{5FF04942-8CF5-42C9-8AEC-8D63607D5D96}">
      <dgm:prSet/>
      <dgm:spPr/>
      <dgm:t>
        <a:bodyPr/>
        <a:lstStyle/>
        <a:p>
          <a:endParaRPr lang="el-GR"/>
        </a:p>
      </dgm:t>
    </dgm:pt>
    <dgm:pt modelId="{5F832C01-4334-4657-9339-F2A6F577A7BC}" type="sibTrans" cxnId="{5FF04942-8CF5-42C9-8AEC-8D63607D5D96}">
      <dgm:prSet/>
      <dgm:spPr/>
      <dgm:t>
        <a:bodyPr/>
        <a:lstStyle/>
        <a:p>
          <a:endParaRPr lang="el-GR"/>
        </a:p>
      </dgm:t>
    </dgm:pt>
    <dgm:pt modelId="{D2ACA4D8-CEBA-4BC0-8459-80ACC0EA908C}">
      <dgm:prSet phldrT="[Κείμενο]"/>
      <dgm:spPr/>
      <dgm:t>
        <a:bodyPr/>
        <a:lstStyle/>
        <a:p>
          <a:r>
            <a:rPr lang="el-GR" dirty="0" smtClean="0"/>
            <a:t>Στο νησί των Φαιάκων</a:t>
          </a:r>
          <a:endParaRPr lang="el-GR" dirty="0"/>
        </a:p>
      </dgm:t>
    </dgm:pt>
    <dgm:pt modelId="{A0338B2A-9284-4742-BDDD-50C04D7E64B9}" type="parTrans" cxnId="{BFA5CE46-E3C7-40AC-AA30-E73C04EB3C82}">
      <dgm:prSet/>
      <dgm:spPr/>
      <dgm:t>
        <a:bodyPr/>
        <a:lstStyle/>
        <a:p>
          <a:endParaRPr lang="el-GR"/>
        </a:p>
      </dgm:t>
    </dgm:pt>
    <dgm:pt modelId="{398FEE94-4B3D-4ABE-BEE1-5AA85A3625FF}" type="sibTrans" cxnId="{BFA5CE46-E3C7-40AC-AA30-E73C04EB3C82}">
      <dgm:prSet/>
      <dgm:spPr/>
      <dgm:t>
        <a:bodyPr/>
        <a:lstStyle/>
        <a:p>
          <a:endParaRPr lang="el-GR"/>
        </a:p>
      </dgm:t>
    </dgm:pt>
    <dgm:pt modelId="{EB00369E-48ED-4A21-90D9-73555FFAE82B}" type="pres">
      <dgm:prSet presAssocID="{6D0F9B39-E1A5-4C82-88C7-1B19ECB6F0AE}" presName="linearFlow" presStyleCnt="0">
        <dgm:presLayoutVars>
          <dgm:resizeHandles val="exact"/>
        </dgm:presLayoutVars>
      </dgm:prSet>
      <dgm:spPr/>
    </dgm:pt>
    <dgm:pt modelId="{F50B8708-CF4B-4AB7-A81D-90AFDCEB46CB}" type="pres">
      <dgm:prSet presAssocID="{23D8FF10-4044-49C9-8840-5B205F8E2E8A}" presName="node" presStyleLbl="node1" presStyleIdx="0" presStyleCnt="3" custLinFactX="-10157" custLinFactNeighborX="-100000" custLinFactNeighborY="48435">
        <dgm:presLayoutVars>
          <dgm:bulletEnabled val="1"/>
        </dgm:presLayoutVars>
      </dgm:prSet>
      <dgm:spPr/>
      <dgm:t>
        <a:bodyPr/>
        <a:lstStyle/>
        <a:p>
          <a:endParaRPr lang="el-GR"/>
        </a:p>
      </dgm:t>
    </dgm:pt>
    <dgm:pt modelId="{8B5987C4-ED42-4E3C-A636-FA808E1D8980}" type="pres">
      <dgm:prSet presAssocID="{029AF5D6-3BD1-4372-8FE2-424FF314CF00}" presName="sibTrans" presStyleLbl="sibTrans2D1" presStyleIdx="0" presStyleCnt="2" custLinFactNeighborX="-3016" custLinFactNeighborY="12378"/>
      <dgm:spPr/>
      <dgm:t>
        <a:bodyPr/>
        <a:lstStyle/>
        <a:p>
          <a:endParaRPr lang="el-GR"/>
        </a:p>
      </dgm:t>
    </dgm:pt>
    <dgm:pt modelId="{4539F0A3-3736-43A8-9DC6-DF103C26496C}" type="pres">
      <dgm:prSet presAssocID="{029AF5D6-3BD1-4372-8FE2-424FF314CF00}" presName="connectorText" presStyleLbl="sibTrans2D1" presStyleIdx="0" presStyleCnt="2"/>
      <dgm:spPr/>
      <dgm:t>
        <a:bodyPr/>
        <a:lstStyle/>
        <a:p>
          <a:endParaRPr lang="el-GR"/>
        </a:p>
      </dgm:t>
    </dgm:pt>
    <dgm:pt modelId="{C9620709-3715-4064-97C8-141BAEF16DF4}" type="pres">
      <dgm:prSet presAssocID="{01FAD114-6226-4D46-AB8C-3592C22D3AE0}" presName="node" presStyleLbl="node1" presStyleIdx="1" presStyleCnt="3" custLinFactNeighborX="66796" custLinFactNeighborY="-20930">
        <dgm:presLayoutVars>
          <dgm:bulletEnabled val="1"/>
        </dgm:presLayoutVars>
      </dgm:prSet>
      <dgm:spPr/>
      <dgm:t>
        <a:bodyPr/>
        <a:lstStyle/>
        <a:p>
          <a:endParaRPr lang="el-GR"/>
        </a:p>
      </dgm:t>
    </dgm:pt>
    <dgm:pt modelId="{D0F5B5B2-A650-43E6-B6C5-2D4D68C47B9E}" type="pres">
      <dgm:prSet presAssocID="{5F832C01-4334-4657-9339-F2A6F577A7BC}" presName="sibTrans" presStyleLbl="sibTrans2D1" presStyleIdx="1" presStyleCnt="2" custScaleX="131722" custLinFactNeighborX="-3209" custLinFactNeighborY="-24187"/>
      <dgm:spPr/>
      <dgm:t>
        <a:bodyPr/>
        <a:lstStyle/>
        <a:p>
          <a:endParaRPr lang="el-GR"/>
        </a:p>
      </dgm:t>
    </dgm:pt>
    <dgm:pt modelId="{C767A165-DF2C-4A7F-B9D1-D2CA66BB4142}" type="pres">
      <dgm:prSet presAssocID="{5F832C01-4334-4657-9339-F2A6F577A7BC}" presName="connectorText" presStyleLbl="sibTrans2D1" presStyleIdx="1" presStyleCnt="2"/>
      <dgm:spPr/>
      <dgm:t>
        <a:bodyPr/>
        <a:lstStyle/>
        <a:p>
          <a:endParaRPr lang="el-GR"/>
        </a:p>
      </dgm:t>
    </dgm:pt>
    <dgm:pt modelId="{C556CECB-F547-47E5-AC73-D28CF874C27D}" type="pres">
      <dgm:prSet presAssocID="{D2ACA4D8-CEBA-4BC0-8459-80ACC0EA908C}" presName="node" presStyleLbl="node1" presStyleIdx="2" presStyleCnt="3" custLinFactNeighborX="-95995" custLinFactNeighborY="-23256">
        <dgm:presLayoutVars>
          <dgm:bulletEnabled val="1"/>
        </dgm:presLayoutVars>
      </dgm:prSet>
      <dgm:spPr/>
      <dgm:t>
        <a:bodyPr/>
        <a:lstStyle/>
        <a:p>
          <a:endParaRPr lang="el-GR"/>
        </a:p>
      </dgm:t>
    </dgm:pt>
  </dgm:ptLst>
  <dgm:cxnLst>
    <dgm:cxn modelId="{4B3E4AB9-26D2-402F-BC17-CD82142D4902}" srcId="{6D0F9B39-E1A5-4C82-88C7-1B19ECB6F0AE}" destId="{23D8FF10-4044-49C9-8840-5B205F8E2E8A}" srcOrd="0" destOrd="0" parTransId="{CE788A73-04BB-422B-BBB0-A1FCE92B4B57}" sibTransId="{029AF5D6-3BD1-4372-8FE2-424FF314CF00}"/>
    <dgm:cxn modelId="{F38F7217-547C-45D2-8704-2EE1BB5053BE}" type="presOf" srcId="{029AF5D6-3BD1-4372-8FE2-424FF314CF00}" destId="{8B5987C4-ED42-4E3C-A636-FA808E1D8980}" srcOrd="0" destOrd="0" presId="urn:microsoft.com/office/officeart/2005/8/layout/process2"/>
    <dgm:cxn modelId="{4179B8F4-2567-45E0-9AEB-DEC743A93385}" type="presOf" srcId="{6D0F9B39-E1A5-4C82-88C7-1B19ECB6F0AE}" destId="{EB00369E-48ED-4A21-90D9-73555FFAE82B}" srcOrd="0" destOrd="0" presId="urn:microsoft.com/office/officeart/2005/8/layout/process2"/>
    <dgm:cxn modelId="{98165ADB-61E8-4F2B-9A0B-A2B18FADA7ED}" type="presOf" srcId="{5F832C01-4334-4657-9339-F2A6F577A7BC}" destId="{D0F5B5B2-A650-43E6-B6C5-2D4D68C47B9E}" srcOrd="0" destOrd="0" presId="urn:microsoft.com/office/officeart/2005/8/layout/process2"/>
    <dgm:cxn modelId="{12D0CC64-8DA4-45E4-9489-ACE3330FAEBD}" type="presOf" srcId="{5F832C01-4334-4657-9339-F2A6F577A7BC}" destId="{C767A165-DF2C-4A7F-B9D1-D2CA66BB4142}" srcOrd="1" destOrd="0" presId="urn:microsoft.com/office/officeart/2005/8/layout/process2"/>
    <dgm:cxn modelId="{6C0CCA10-5E68-46DD-9286-32B5C8E5BD7D}" type="presOf" srcId="{01FAD114-6226-4D46-AB8C-3592C22D3AE0}" destId="{C9620709-3715-4064-97C8-141BAEF16DF4}" srcOrd="0" destOrd="0" presId="urn:microsoft.com/office/officeart/2005/8/layout/process2"/>
    <dgm:cxn modelId="{D03988C0-EA3C-420B-8D8A-C86E060EDA05}" type="presOf" srcId="{D2ACA4D8-CEBA-4BC0-8459-80ACC0EA908C}" destId="{C556CECB-F547-47E5-AC73-D28CF874C27D}" srcOrd="0" destOrd="0" presId="urn:microsoft.com/office/officeart/2005/8/layout/process2"/>
    <dgm:cxn modelId="{BFA5CE46-E3C7-40AC-AA30-E73C04EB3C82}" srcId="{6D0F9B39-E1A5-4C82-88C7-1B19ECB6F0AE}" destId="{D2ACA4D8-CEBA-4BC0-8459-80ACC0EA908C}" srcOrd="2" destOrd="0" parTransId="{A0338B2A-9284-4742-BDDD-50C04D7E64B9}" sibTransId="{398FEE94-4B3D-4ABE-BEE1-5AA85A3625FF}"/>
    <dgm:cxn modelId="{1EE89072-9E74-4464-89A3-5A247332F4D9}" type="presOf" srcId="{029AF5D6-3BD1-4372-8FE2-424FF314CF00}" destId="{4539F0A3-3736-43A8-9DC6-DF103C26496C}" srcOrd="1" destOrd="0" presId="urn:microsoft.com/office/officeart/2005/8/layout/process2"/>
    <dgm:cxn modelId="{5FF04942-8CF5-42C9-8AEC-8D63607D5D96}" srcId="{6D0F9B39-E1A5-4C82-88C7-1B19ECB6F0AE}" destId="{01FAD114-6226-4D46-AB8C-3592C22D3AE0}" srcOrd="1" destOrd="0" parTransId="{E3017910-EB72-4E26-84C4-BE4A110973D5}" sibTransId="{5F832C01-4334-4657-9339-F2A6F577A7BC}"/>
    <dgm:cxn modelId="{64DC4CC4-167B-4CEA-948F-E332D4F47CB1}" type="presOf" srcId="{23D8FF10-4044-49C9-8840-5B205F8E2E8A}" destId="{F50B8708-CF4B-4AB7-A81D-90AFDCEB46CB}" srcOrd="0" destOrd="0" presId="urn:microsoft.com/office/officeart/2005/8/layout/process2"/>
    <dgm:cxn modelId="{BA03009B-3872-4775-AA81-926986A315F4}" type="presParOf" srcId="{EB00369E-48ED-4A21-90D9-73555FFAE82B}" destId="{F50B8708-CF4B-4AB7-A81D-90AFDCEB46CB}" srcOrd="0" destOrd="0" presId="urn:microsoft.com/office/officeart/2005/8/layout/process2"/>
    <dgm:cxn modelId="{6615D804-6CAA-4990-B0F2-BBBE616869FC}" type="presParOf" srcId="{EB00369E-48ED-4A21-90D9-73555FFAE82B}" destId="{8B5987C4-ED42-4E3C-A636-FA808E1D8980}" srcOrd="1" destOrd="0" presId="urn:microsoft.com/office/officeart/2005/8/layout/process2"/>
    <dgm:cxn modelId="{4BAB02AB-73CE-410B-90B7-DC7860142410}" type="presParOf" srcId="{8B5987C4-ED42-4E3C-A636-FA808E1D8980}" destId="{4539F0A3-3736-43A8-9DC6-DF103C26496C}" srcOrd="0" destOrd="0" presId="urn:microsoft.com/office/officeart/2005/8/layout/process2"/>
    <dgm:cxn modelId="{A60579E4-8251-4FCD-AD52-B019B8247CCF}" type="presParOf" srcId="{EB00369E-48ED-4A21-90D9-73555FFAE82B}" destId="{C9620709-3715-4064-97C8-141BAEF16DF4}" srcOrd="2" destOrd="0" presId="urn:microsoft.com/office/officeart/2005/8/layout/process2"/>
    <dgm:cxn modelId="{1FEE4D39-A7E6-4749-8E56-7338BE0030FD}" type="presParOf" srcId="{EB00369E-48ED-4A21-90D9-73555FFAE82B}" destId="{D0F5B5B2-A650-43E6-B6C5-2D4D68C47B9E}" srcOrd="3" destOrd="0" presId="urn:microsoft.com/office/officeart/2005/8/layout/process2"/>
    <dgm:cxn modelId="{ADCC6434-8938-4D4B-A9BD-2AF8A4AC153D}" type="presParOf" srcId="{D0F5B5B2-A650-43E6-B6C5-2D4D68C47B9E}" destId="{C767A165-DF2C-4A7F-B9D1-D2CA66BB4142}" srcOrd="0" destOrd="0" presId="urn:microsoft.com/office/officeart/2005/8/layout/process2"/>
    <dgm:cxn modelId="{28FECB1F-446E-4885-8013-A1920ED4AEED}" type="presParOf" srcId="{EB00369E-48ED-4A21-90D9-73555FFAE82B}" destId="{C556CECB-F547-47E5-AC73-D28CF874C27D}" srcOrd="4" destOrd="0" presId="urn:microsoft.com/office/officeart/2005/8/layout/process2"/>
  </dgm:cxnLst>
  <dgm:bg/>
  <dgm:whole/>
</dgm:dataModel>
</file>

<file path=ppt/diagrams/data6.xml><?xml version="1.0" encoding="utf-8"?>
<dgm:dataModel xmlns:dgm="http://schemas.openxmlformats.org/drawingml/2006/diagram" xmlns:a="http://schemas.openxmlformats.org/drawingml/2006/main">
  <dgm:ptLst>
    <dgm:pt modelId="{5CF86168-C0DD-4839-BF12-79599F09EC98}" type="doc">
      <dgm:prSet loTypeId="urn:microsoft.com/office/officeart/2005/8/layout/process2" loCatId="process" qsTypeId="urn:microsoft.com/office/officeart/2005/8/quickstyle/3d2" qsCatId="3D" csTypeId="urn:microsoft.com/office/officeart/2005/8/colors/colorful5" csCatId="colorful" phldr="1"/>
      <dgm:spPr/>
    </dgm:pt>
    <dgm:pt modelId="{00B97908-2FFC-4D7C-8398-A58BF739548D}">
      <dgm:prSet phldrT="[Κείμενο]"/>
      <dgm:spPr/>
      <dgm:t>
        <a:bodyPr/>
        <a:lstStyle/>
        <a:p>
          <a:r>
            <a:rPr lang="en-US" dirty="0" smtClean="0"/>
            <a:t>O </a:t>
          </a:r>
          <a:r>
            <a:rPr lang="el-GR" dirty="0" smtClean="0"/>
            <a:t>Οδυσσέας φτάνει στην Ιθάκη. Η Αθηνά του εξηγεί τι γίνεται στο παλάτι του και τον μεταμορφώνει σε ζητιάνο για να μην τον αναγνωρίσει ο Εύμαιος, ο χοιροβοσκός. Πράγματι ο Εύμαιος τον φιλοξένησε και την άλλη μέρα έφτασε και ο γιος του ο Τηλέμαχος που έλειπε σε ταξίδι.</a:t>
          </a:r>
          <a:endParaRPr lang="el-GR" dirty="0"/>
        </a:p>
      </dgm:t>
    </dgm:pt>
    <dgm:pt modelId="{014568D1-BE38-49DA-8966-99390C898539}" type="parTrans" cxnId="{99CC6EAA-D6FE-4C7D-A1F6-AB8762AA3536}">
      <dgm:prSet/>
      <dgm:spPr/>
      <dgm:t>
        <a:bodyPr/>
        <a:lstStyle/>
        <a:p>
          <a:endParaRPr lang="el-GR"/>
        </a:p>
      </dgm:t>
    </dgm:pt>
    <dgm:pt modelId="{E8371D47-AC78-4CDB-A00E-AF25C6AEA228}" type="sibTrans" cxnId="{99CC6EAA-D6FE-4C7D-A1F6-AB8762AA3536}">
      <dgm:prSet/>
      <dgm:spPr/>
      <dgm:t>
        <a:bodyPr/>
        <a:lstStyle/>
        <a:p>
          <a:endParaRPr lang="el-GR" dirty="0"/>
        </a:p>
      </dgm:t>
    </dgm:pt>
    <dgm:pt modelId="{14193263-A4F1-4E28-888E-8A95F3173B7D}">
      <dgm:prSet phldrT="[Κείμενο]"/>
      <dgm:spPr/>
      <dgm:t>
        <a:bodyPr/>
        <a:lstStyle/>
        <a:p>
          <a:r>
            <a:rPr lang="el-GR" dirty="0" smtClean="0"/>
            <a:t>Μαζί καταστρώνουν σχέδιο για να σκοτώσουν τους μνηστήρες. Τότε η Αθηνά τον μεταμόρφωσε ξανά σε ζητιάνο και όλοι μαζί πήγανε στο παλάτι. Ο σκύλος του Οδυσσέα, ο Άργος και η Ευρύκλεια, η γριά παραμάνα τον αναγνώρισαν . Ο Άργος μόλις τον είδε μετά από τόσα χρόνια κούνησε την ουρά του από χαρά και μετά ξεψύχησε.</a:t>
          </a:r>
          <a:endParaRPr lang="el-GR" dirty="0"/>
        </a:p>
      </dgm:t>
    </dgm:pt>
    <dgm:pt modelId="{9C1FE451-3591-4CE0-BE17-1303209475C0}" type="parTrans" cxnId="{F7917535-941B-47AC-B6F8-570C708F5612}">
      <dgm:prSet/>
      <dgm:spPr/>
      <dgm:t>
        <a:bodyPr/>
        <a:lstStyle/>
        <a:p>
          <a:endParaRPr lang="el-GR"/>
        </a:p>
      </dgm:t>
    </dgm:pt>
    <dgm:pt modelId="{DABA7859-7565-4A00-852F-B5E2516C2A85}" type="sibTrans" cxnId="{F7917535-941B-47AC-B6F8-570C708F5612}">
      <dgm:prSet/>
      <dgm:spPr/>
      <dgm:t>
        <a:bodyPr/>
        <a:lstStyle/>
        <a:p>
          <a:endParaRPr lang="el-GR" dirty="0"/>
        </a:p>
      </dgm:t>
    </dgm:pt>
    <dgm:pt modelId="{93A2F51A-5BBD-4700-9B2D-98A606ED4164}">
      <dgm:prSet phldrT="[Κείμενο]"/>
      <dgm:spPr/>
      <dgm:t>
        <a:bodyPr/>
        <a:lstStyle/>
        <a:p>
          <a:r>
            <a:rPr lang="el-GR" dirty="0" smtClean="0"/>
            <a:t>Οι μνηστήρες μόλις είδαν το «ζητιάνο»  τον κορόιδευαν, τον χτυπούσαν και του έλεγαν να φύγει. Όμως η Πηνελόπη ζήτησε να τον δει για να τον ρωτήσει αν ήξερε κάτι για τον Οδυσσέα. Αυτός την παρηγόρησε και  της είπε πως  ο Οδυσσέας σύντομα  θα ερχόταν ξανά στην πατρίδα.</a:t>
          </a:r>
          <a:endParaRPr lang="el-GR" dirty="0"/>
        </a:p>
      </dgm:t>
    </dgm:pt>
    <dgm:pt modelId="{FD4C48EB-5F84-471E-B294-8239AE19B136}" type="parTrans" cxnId="{6633A4BC-26E3-4336-AEB7-D9653DA14056}">
      <dgm:prSet/>
      <dgm:spPr/>
      <dgm:t>
        <a:bodyPr/>
        <a:lstStyle/>
        <a:p>
          <a:endParaRPr lang="el-GR"/>
        </a:p>
      </dgm:t>
    </dgm:pt>
    <dgm:pt modelId="{D076A5E3-FEE1-4D60-AEAD-056A2C6D9666}" type="sibTrans" cxnId="{6633A4BC-26E3-4336-AEB7-D9653DA14056}">
      <dgm:prSet/>
      <dgm:spPr/>
      <dgm:t>
        <a:bodyPr/>
        <a:lstStyle/>
        <a:p>
          <a:endParaRPr lang="el-GR"/>
        </a:p>
      </dgm:t>
    </dgm:pt>
    <dgm:pt modelId="{BE3E45BA-EFB5-40A8-BB85-5A093212015D}" type="pres">
      <dgm:prSet presAssocID="{5CF86168-C0DD-4839-BF12-79599F09EC98}" presName="linearFlow" presStyleCnt="0">
        <dgm:presLayoutVars>
          <dgm:resizeHandles val="exact"/>
        </dgm:presLayoutVars>
      </dgm:prSet>
      <dgm:spPr/>
    </dgm:pt>
    <dgm:pt modelId="{55FE8BCF-63B7-43AB-800F-20DA3B713913}" type="pres">
      <dgm:prSet presAssocID="{00B97908-2FFC-4D7C-8398-A58BF739548D}" presName="node" presStyleLbl="node1" presStyleIdx="0" presStyleCnt="3" custScaleX="115763" custScaleY="123336" custLinFactX="-17686" custLinFactNeighborX="-100000" custLinFactNeighborY="-318">
        <dgm:presLayoutVars>
          <dgm:bulletEnabled val="1"/>
        </dgm:presLayoutVars>
      </dgm:prSet>
      <dgm:spPr/>
      <dgm:t>
        <a:bodyPr/>
        <a:lstStyle/>
        <a:p>
          <a:endParaRPr lang="el-GR"/>
        </a:p>
      </dgm:t>
    </dgm:pt>
    <dgm:pt modelId="{875DBD47-8F4C-4591-9EAB-B2F5EA08B7C6}" type="pres">
      <dgm:prSet presAssocID="{E8371D47-AC78-4CDB-A00E-AF25C6AEA228}" presName="sibTrans" presStyleLbl="sibTrans2D1" presStyleIdx="0" presStyleCnt="2" custScaleX="262932" custLinFactX="-161785" custLinFactNeighborX="-200000" custLinFactNeighborY="85530"/>
      <dgm:spPr/>
      <dgm:t>
        <a:bodyPr/>
        <a:lstStyle/>
        <a:p>
          <a:endParaRPr lang="el-GR"/>
        </a:p>
      </dgm:t>
    </dgm:pt>
    <dgm:pt modelId="{80F5FC91-C61D-4265-A88C-F0E53D28993B}" type="pres">
      <dgm:prSet presAssocID="{E8371D47-AC78-4CDB-A00E-AF25C6AEA228}" presName="connectorText" presStyleLbl="sibTrans2D1" presStyleIdx="0" presStyleCnt="2"/>
      <dgm:spPr/>
      <dgm:t>
        <a:bodyPr/>
        <a:lstStyle/>
        <a:p>
          <a:endParaRPr lang="el-GR"/>
        </a:p>
      </dgm:t>
    </dgm:pt>
    <dgm:pt modelId="{F6EAEB82-65B1-4285-8DBC-6C7BB4E3015F}" type="pres">
      <dgm:prSet presAssocID="{14193263-A4F1-4E28-888E-8A95F3173B7D}" presName="node" presStyleLbl="node1" presStyleIdx="1" presStyleCnt="3" custScaleX="119176" custScaleY="153961" custLinFactX="2288" custLinFactNeighborX="100000" custLinFactNeighborY="-55294">
        <dgm:presLayoutVars>
          <dgm:bulletEnabled val="1"/>
        </dgm:presLayoutVars>
      </dgm:prSet>
      <dgm:spPr/>
      <dgm:t>
        <a:bodyPr/>
        <a:lstStyle/>
        <a:p>
          <a:endParaRPr lang="el-GR"/>
        </a:p>
      </dgm:t>
    </dgm:pt>
    <dgm:pt modelId="{C72C36D1-E294-4755-AC89-B5BCA694019B}" type="pres">
      <dgm:prSet presAssocID="{DABA7859-7565-4A00-852F-B5E2516C2A85}" presName="sibTrans" presStyleLbl="sibTrans2D1" presStyleIdx="1" presStyleCnt="2" custScaleX="301108" custLinFactX="235185" custLinFactNeighborX="300000" custLinFactNeighborY="88223"/>
      <dgm:spPr/>
      <dgm:t>
        <a:bodyPr/>
        <a:lstStyle/>
        <a:p>
          <a:endParaRPr lang="el-GR"/>
        </a:p>
      </dgm:t>
    </dgm:pt>
    <dgm:pt modelId="{2C774577-EE94-492B-812E-816492B3F033}" type="pres">
      <dgm:prSet presAssocID="{DABA7859-7565-4A00-852F-B5E2516C2A85}" presName="connectorText" presStyleLbl="sibTrans2D1" presStyleIdx="1" presStyleCnt="2"/>
      <dgm:spPr/>
      <dgm:t>
        <a:bodyPr/>
        <a:lstStyle/>
        <a:p>
          <a:endParaRPr lang="el-GR"/>
        </a:p>
      </dgm:t>
    </dgm:pt>
    <dgm:pt modelId="{E73F8F05-9D5F-42F0-9B28-09CBAE783B68}" type="pres">
      <dgm:prSet presAssocID="{93A2F51A-5BBD-4700-9B2D-98A606ED4164}" presName="node" presStyleLbl="node1" presStyleIdx="2" presStyleCnt="3" custScaleX="129764" custScaleY="150245" custLinFactY="-1595" custLinFactNeighborX="-47363" custLinFactNeighborY="-100000">
        <dgm:presLayoutVars>
          <dgm:bulletEnabled val="1"/>
        </dgm:presLayoutVars>
      </dgm:prSet>
      <dgm:spPr/>
      <dgm:t>
        <a:bodyPr/>
        <a:lstStyle/>
        <a:p>
          <a:endParaRPr lang="el-GR"/>
        </a:p>
      </dgm:t>
    </dgm:pt>
  </dgm:ptLst>
  <dgm:cxnLst>
    <dgm:cxn modelId="{99CC6EAA-D6FE-4C7D-A1F6-AB8762AA3536}" srcId="{5CF86168-C0DD-4839-BF12-79599F09EC98}" destId="{00B97908-2FFC-4D7C-8398-A58BF739548D}" srcOrd="0" destOrd="0" parTransId="{014568D1-BE38-49DA-8966-99390C898539}" sibTransId="{E8371D47-AC78-4CDB-A00E-AF25C6AEA228}"/>
    <dgm:cxn modelId="{F7917535-941B-47AC-B6F8-570C708F5612}" srcId="{5CF86168-C0DD-4839-BF12-79599F09EC98}" destId="{14193263-A4F1-4E28-888E-8A95F3173B7D}" srcOrd="1" destOrd="0" parTransId="{9C1FE451-3591-4CE0-BE17-1303209475C0}" sibTransId="{DABA7859-7565-4A00-852F-B5E2516C2A85}"/>
    <dgm:cxn modelId="{6633A4BC-26E3-4336-AEB7-D9653DA14056}" srcId="{5CF86168-C0DD-4839-BF12-79599F09EC98}" destId="{93A2F51A-5BBD-4700-9B2D-98A606ED4164}" srcOrd="2" destOrd="0" parTransId="{FD4C48EB-5F84-471E-B294-8239AE19B136}" sibTransId="{D076A5E3-FEE1-4D60-AEAD-056A2C6D9666}"/>
    <dgm:cxn modelId="{2DCAC208-E461-463C-9549-58D02451338A}" type="presOf" srcId="{14193263-A4F1-4E28-888E-8A95F3173B7D}" destId="{F6EAEB82-65B1-4285-8DBC-6C7BB4E3015F}" srcOrd="0" destOrd="0" presId="urn:microsoft.com/office/officeart/2005/8/layout/process2"/>
    <dgm:cxn modelId="{C66CFBA3-CFBC-4D82-87D2-8CEE3E17A7E7}" type="presOf" srcId="{93A2F51A-5BBD-4700-9B2D-98A606ED4164}" destId="{E73F8F05-9D5F-42F0-9B28-09CBAE783B68}" srcOrd="0" destOrd="0" presId="urn:microsoft.com/office/officeart/2005/8/layout/process2"/>
    <dgm:cxn modelId="{C0493302-E1D1-4C6D-A718-308456718B49}" type="presOf" srcId="{DABA7859-7565-4A00-852F-B5E2516C2A85}" destId="{2C774577-EE94-492B-812E-816492B3F033}" srcOrd="1" destOrd="0" presId="urn:microsoft.com/office/officeart/2005/8/layout/process2"/>
    <dgm:cxn modelId="{0E55F5D1-4C3B-4978-B60C-5D81045C7728}" type="presOf" srcId="{E8371D47-AC78-4CDB-A00E-AF25C6AEA228}" destId="{875DBD47-8F4C-4591-9EAB-B2F5EA08B7C6}" srcOrd="0" destOrd="0" presId="urn:microsoft.com/office/officeart/2005/8/layout/process2"/>
    <dgm:cxn modelId="{70B829E4-F6EF-4D81-A98F-6B05FC466772}" type="presOf" srcId="{00B97908-2FFC-4D7C-8398-A58BF739548D}" destId="{55FE8BCF-63B7-43AB-800F-20DA3B713913}" srcOrd="0" destOrd="0" presId="urn:microsoft.com/office/officeart/2005/8/layout/process2"/>
    <dgm:cxn modelId="{1D4FE5B7-AE02-48B6-AC01-959A154068D7}" type="presOf" srcId="{E8371D47-AC78-4CDB-A00E-AF25C6AEA228}" destId="{80F5FC91-C61D-4265-A88C-F0E53D28993B}" srcOrd="1" destOrd="0" presId="urn:microsoft.com/office/officeart/2005/8/layout/process2"/>
    <dgm:cxn modelId="{2F3859A3-5B63-468F-B070-3CD3CB9DC800}" type="presOf" srcId="{5CF86168-C0DD-4839-BF12-79599F09EC98}" destId="{BE3E45BA-EFB5-40A8-BB85-5A093212015D}" srcOrd="0" destOrd="0" presId="urn:microsoft.com/office/officeart/2005/8/layout/process2"/>
    <dgm:cxn modelId="{EEB1B67C-E285-4AF8-A8BE-4660A1D9361E}" type="presOf" srcId="{DABA7859-7565-4A00-852F-B5E2516C2A85}" destId="{C72C36D1-E294-4755-AC89-B5BCA694019B}" srcOrd="0" destOrd="0" presId="urn:microsoft.com/office/officeart/2005/8/layout/process2"/>
    <dgm:cxn modelId="{E580EB81-A716-4E91-8750-0A38BA3B2F46}" type="presParOf" srcId="{BE3E45BA-EFB5-40A8-BB85-5A093212015D}" destId="{55FE8BCF-63B7-43AB-800F-20DA3B713913}" srcOrd="0" destOrd="0" presId="urn:microsoft.com/office/officeart/2005/8/layout/process2"/>
    <dgm:cxn modelId="{F45BD23E-76B7-48F4-9D82-C55947335C64}" type="presParOf" srcId="{BE3E45BA-EFB5-40A8-BB85-5A093212015D}" destId="{875DBD47-8F4C-4591-9EAB-B2F5EA08B7C6}" srcOrd="1" destOrd="0" presId="urn:microsoft.com/office/officeart/2005/8/layout/process2"/>
    <dgm:cxn modelId="{C1E22079-0948-49C2-8B04-E8DD54B02DE7}" type="presParOf" srcId="{875DBD47-8F4C-4591-9EAB-B2F5EA08B7C6}" destId="{80F5FC91-C61D-4265-A88C-F0E53D28993B}" srcOrd="0" destOrd="0" presId="urn:microsoft.com/office/officeart/2005/8/layout/process2"/>
    <dgm:cxn modelId="{47DE817C-0164-4E91-96A0-6D70696655F0}" type="presParOf" srcId="{BE3E45BA-EFB5-40A8-BB85-5A093212015D}" destId="{F6EAEB82-65B1-4285-8DBC-6C7BB4E3015F}" srcOrd="2" destOrd="0" presId="urn:microsoft.com/office/officeart/2005/8/layout/process2"/>
    <dgm:cxn modelId="{C6354D1A-B2A4-4704-9EC8-089BF16B1F8D}" type="presParOf" srcId="{BE3E45BA-EFB5-40A8-BB85-5A093212015D}" destId="{C72C36D1-E294-4755-AC89-B5BCA694019B}" srcOrd="3" destOrd="0" presId="urn:microsoft.com/office/officeart/2005/8/layout/process2"/>
    <dgm:cxn modelId="{C3DFD296-2375-48D3-8904-43F71FDFA65C}" type="presParOf" srcId="{C72C36D1-E294-4755-AC89-B5BCA694019B}" destId="{2C774577-EE94-492B-812E-816492B3F033}" srcOrd="0" destOrd="0" presId="urn:microsoft.com/office/officeart/2005/8/layout/process2"/>
    <dgm:cxn modelId="{68DAF50F-89BC-4089-9709-A3D340F0FC5B}" type="presParOf" srcId="{BE3E45BA-EFB5-40A8-BB85-5A093212015D}" destId="{E73F8F05-9D5F-42F0-9B28-09CBAE783B68}" srcOrd="4" destOrd="0" presId="urn:microsoft.com/office/officeart/2005/8/layout/process2"/>
  </dgm:cxnLst>
  <dgm:bg/>
  <dgm:whole/>
</dgm:dataModel>
</file>

<file path=ppt/diagrams/data7.xml><?xml version="1.0" encoding="utf-8"?>
<dgm:dataModel xmlns:dgm="http://schemas.openxmlformats.org/drawingml/2006/diagram" xmlns:a="http://schemas.openxmlformats.org/drawingml/2006/main">
  <dgm:ptLst>
    <dgm:pt modelId="{79702C17-0171-46FD-871A-BBE503825733}" type="doc">
      <dgm:prSet loTypeId="urn:microsoft.com/office/officeart/2005/8/layout/process2" loCatId="process" qsTypeId="urn:microsoft.com/office/officeart/2005/8/quickstyle/3d2" qsCatId="3D" csTypeId="urn:microsoft.com/office/officeart/2005/8/colors/accent6_2" csCatId="accent6" phldr="1"/>
      <dgm:spPr/>
    </dgm:pt>
    <dgm:pt modelId="{471CDCA7-BFC2-483F-8B5A-C62CB8A8CAED}">
      <dgm:prSet phldrT="[Κείμενο]"/>
      <dgm:spPr/>
      <dgm:t>
        <a:bodyPr/>
        <a:lstStyle/>
        <a:p>
          <a:r>
            <a:rPr lang="el-GR" dirty="0" smtClean="0"/>
            <a:t>Η δοκιμασία των μνηστήρων και η αποτυχία τους.</a:t>
          </a:r>
          <a:endParaRPr lang="el-GR" dirty="0"/>
        </a:p>
      </dgm:t>
    </dgm:pt>
    <dgm:pt modelId="{57E63769-176A-4E53-B5B7-D33874B7F000}" type="parTrans" cxnId="{778E05A4-B55E-4837-9F89-967A83F1E9F1}">
      <dgm:prSet/>
      <dgm:spPr/>
      <dgm:t>
        <a:bodyPr/>
        <a:lstStyle/>
        <a:p>
          <a:endParaRPr lang="el-GR"/>
        </a:p>
      </dgm:t>
    </dgm:pt>
    <dgm:pt modelId="{128C1724-7D68-4985-9D98-BD22525CDB39}" type="sibTrans" cxnId="{778E05A4-B55E-4837-9F89-967A83F1E9F1}">
      <dgm:prSet/>
      <dgm:spPr/>
      <dgm:t>
        <a:bodyPr/>
        <a:lstStyle/>
        <a:p>
          <a:endParaRPr lang="el-GR"/>
        </a:p>
      </dgm:t>
    </dgm:pt>
    <dgm:pt modelId="{459E6488-1578-402F-AC81-1136CDF6DF99}">
      <dgm:prSet phldrT="[Κείμενο]"/>
      <dgm:spPr/>
      <dgm:t>
        <a:bodyPr/>
        <a:lstStyle/>
        <a:p>
          <a:r>
            <a:rPr lang="el-GR" dirty="0" smtClean="0"/>
            <a:t>Ο χαμός των μνηστήρων.</a:t>
          </a:r>
          <a:endParaRPr lang="el-GR" dirty="0"/>
        </a:p>
      </dgm:t>
    </dgm:pt>
    <dgm:pt modelId="{0AB76619-BB0F-4A24-96FC-D437A2B28E71}" type="parTrans" cxnId="{30BAC291-46FE-40F2-9899-FA8A8C71C308}">
      <dgm:prSet/>
      <dgm:spPr/>
      <dgm:t>
        <a:bodyPr/>
        <a:lstStyle/>
        <a:p>
          <a:endParaRPr lang="el-GR"/>
        </a:p>
      </dgm:t>
    </dgm:pt>
    <dgm:pt modelId="{2305C0D7-B666-4DB8-A2F1-2D8D00487900}" type="sibTrans" cxnId="{30BAC291-46FE-40F2-9899-FA8A8C71C308}">
      <dgm:prSet/>
      <dgm:spPr/>
      <dgm:t>
        <a:bodyPr/>
        <a:lstStyle/>
        <a:p>
          <a:endParaRPr lang="el-GR"/>
        </a:p>
      </dgm:t>
    </dgm:pt>
    <dgm:pt modelId="{BA9ABB56-C416-4487-B1F4-2C02A584A5A8}">
      <dgm:prSet phldrT="[Κείμενο]"/>
      <dgm:spPr/>
      <dgm:t>
        <a:bodyPr/>
        <a:lstStyle/>
        <a:p>
          <a:r>
            <a:rPr lang="el-GR" dirty="0" smtClean="0"/>
            <a:t>Η συνάντηση με το γέρο Λαέρτη, οι ετοιμασίες για μια νέα μάχη και η επέμβαση της θεάς Αθηνάς.</a:t>
          </a:r>
          <a:endParaRPr lang="el-GR" dirty="0"/>
        </a:p>
      </dgm:t>
    </dgm:pt>
    <dgm:pt modelId="{ACF4012E-2A48-4EE2-B46C-6B1403E15610}" type="parTrans" cxnId="{DEE81BA3-D442-4AA0-A65C-E928BEA0582A}">
      <dgm:prSet/>
      <dgm:spPr/>
      <dgm:t>
        <a:bodyPr/>
        <a:lstStyle/>
        <a:p>
          <a:endParaRPr lang="el-GR"/>
        </a:p>
      </dgm:t>
    </dgm:pt>
    <dgm:pt modelId="{75F91C7E-831A-4C93-9F2F-220C2CEBCFB6}" type="sibTrans" cxnId="{DEE81BA3-D442-4AA0-A65C-E928BEA0582A}">
      <dgm:prSet/>
      <dgm:spPr/>
      <dgm:t>
        <a:bodyPr/>
        <a:lstStyle/>
        <a:p>
          <a:endParaRPr lang="el-GR"/>
        </a:p>
      </dgm:t>
    </dgm:pt>
    <dgm:pt modelId="{744EFF3E-D76C-47C0-8A7A-F789CF2CF6E8}" type="pres">
      <dgm:prSet presAssocID="{79702C17-0171-46FD-871A-BBE503825733}" presName="linearFlow" presStyleCnt="0">
        <dgm:presLayoutVars>
          <dgm:resizeHandles val="exact"/>
        </dgm:presLayoutVars>
      </dgm:prSet>
      <dgm:spPr/>
    </dgm:pt>
    <dgm:pt modelId="{0C2597DC-1743-42EA-A832-B0A8581CAC4B}" type="pres">
      <dgm:prSet presAssocID="{471CDCA7-BFC2-483F-8B5A-C62CB8A8CAED}" presName="node" presStyleLbl="node1" presStyleIdx="0" presStyleCnt="3" custLinFactNeighborX="-99795">
        <dgm:presLayoutVars>
          <dgm:bulletEnabled val="1"/>
        </dgm:presLayoutVars>
      </dgm:prSet>
      <dgm:spPr/>
      <dgm:t>
        <a:bodyPr/>
        <a:lstStyle/>
        <a:p>
          <a:endParaRPr lang="el-GR"/>
        </a:p>
      </dgm:t>
    </dgm:pt>
    <dgm:pt modelId="{45A3DB42-3810-431A-8D87-755A68B7A3D7}" type="pres">
      <dgm:prSet presAssocID="{128C1724-7D68-4985-9D98-BD22525CDB39}" presName="sibTrans" presStyleLbl="sibTrans2D1" presStyleIdx="0" presStyleCnt="2" custScaleX="83085" custLinFactNeighborX="21882" custLinFactNeighborY="57275"/>
      <dgm:spPr/>
      <dgm:t>
        <a:bodyPr/>
        <a:lstStyle/>
        <a:p>
          <a:endParaRPr lang="el-GR"/>
        </a:p>
      </dgm:t>
    </dgm:pt>
    <dgm:pt modelId="{638CE419-66D3-43B7-AF1E-90F2D574BD00}" type="pres">
      <dgm:prSet presAssocID="{128C1724-7D68-4985-9D98-BD22525CDB39}" presName="connectorText" presStyleLbl="sibTrans2D1" presStyleIdx="0" presStyleCnt="2"/>
      <dgm:spPr/>
      <dgm:t>
        <a:bodyPr/>
        <a:lstStyle/>
        <a:p>
          <a:endParaRPr lang="el-GR"/>
        </a:p>
      </dgm:t>
    </dgm:pt>
    <dgm:pt modelId="{B68683F3-432F-4EEB-9EBC-6FB854339FDE}" type="pres">
      <dgm:prSet presAssocID="{459E6488-1578-402F-AC81-1136CDF6DF99}" presName="node" presStyleLbl="node1" presStyleIdx="1" presStyleCnt="3" custLinFactX="14929" custLinFactNeighborX="100000" custLinFactNeighborY="20246">
        <dgm:presLayoutVars>
          <dgm:bulletEnabled val="1"/>
        </dgm:presLayoutVars>
      </dgm:prSet>
      <dgm:spPr/>
      <dgm:t>
        <a:bodyPr/>
        <a:lstStyle/>
        <a:p>
          <a:endParaRPr lang="el-GR"/>
        </a:p>
      </dgm:t>
    </dgm:pt>
    <dgm:pt modelId="{7A769C35-2162-4D30-B071-85E1DFA780FC}" type="pres">
      <dgm:prSet presAssocID="{2305C0D7-B666-4DB8-A2F1-2D8D00487900}" presName="sibTrans" presStyleLbl="sibTrans2D1" presStyleIdx="1" presStyleCnt="2" custScaleX="119613" custLinFactNeighborX="-12271" custLinFactNeighborY="-51111"/>
      <dgm:spPr/>
      <dgm:t>
        <a:bodyPr/>
        <a:lstStyle/>
        <a:p>
          <a:endParaRPr lang="el-GR"/>
        </a:p>
      </dgm:t>
    </dgm:pt>
    <dgm:pt modelId="{3D1B1A86-6301-45CB-AC1D-3DF0C76AD112}" type="pres">
      <dgm:prSet presAssocID="{2305C0D7-B666-4DB8-A2F1-2D8D00487900}" presName="connectorText" presStyleLbl="sibTrans2D1" presStyleIdx="1" presStyleCnt="2"/>
      <dgm:spPr/>
      <dgm:t>
        <a:bodyPr/>
        <a:lstStyle/>
        <a:p>
          <a:endParaRPr lang="el-GR"/>
        </a:p>
      </dgm:t>
    </dgm:pt>
    <dgm:pt modelId="{99472B22-447F-45BC-B13D-A149936105E5}" type="pres">
      <dgm:prSet presAssocID="{BA9ABB56-C416-4487-B1F4-2C02A584A5A8}" presName="node" presStyleLbl="node1" presStyleIdx="2" presStyleCnt="3" custLinFactNeighborX="-93660" custLinFactNeighborY="40493">
        <dgm:presLayoutVars>
          <dgm:bulletEnabled val="1"/>
        </dgm:presLayoutVars>
      </dgm:prSet>
      <dgm:spPr/>
      <dgm:t>
        <a:bodyPr/>
        <a:lstStyle/>
        <a:p>
          <a:endParaRPr lang="el-GR"/>
        </a:p>
      </dgm:t>
    </dgm:pt>
  </dgm:ptLst>
  <dgm:cxnLst>
    <dgm:cxn modelId="{DEE81BA3-D442-4AA0-A65C-E928BEA0582A}" srcId="{79702C17-0171-46FD-871A-BBE503825733}" destId="{BA9ABB56-C416-4487-B1F4-2C02A584A5A8}" srcOrd="2" destOrd="0" parTransId="{ACF4012E-2A48-4EE2-B46C-6B1403E15610}" sibTransId="{75F91C7E-831A-4C93-9F2F-220C2CEBCFB6}"/>
    <dgm:cxn modelId="{778E05A4-B55E-4837-9F89-967A83F1E9F1}" srcId="{79702C17-0171-46FD-871A-BBE503825733}" destId="{471CDCA7-BFC2-483F-8B5A-C62CB8A8CAED}" srcOrd="0" destOrd="0" parTransId="{57E63769-176A-4E53-B5B7-D33874B7F000}" sibTransId="{128C1724-7D68-4985-9D98-BD22525CDB39}"/>
    <dgm:cxn modelId="{2D850CDD-3DFD-45B9-86D2-CA3180F8B0D0}" type="presOf" srcId="{128C1724-7D68-4985-9D98-BD22525CDB39}" destId="{638CE419-66D3-43B7-AF1E-90F2D574BD00}" srcOrd="1" destOrd="0" presId="urn:microsoft.com/office/officeart/2005/8/layout/process2"/>
    <dgm:cxn modelId="{276B8617-6314-4C15-BF5A-6C2B617677D4}" type="presOf" srcId="{2305C0D7-B666-4DB8-A2F1-2D8D00487900}" destId="{7A769C35-2162-4D30-B071-85E1DFA780FC}" srcOrd="0" destOrd="0" presId="urn:microsoft.com/office/officeart/2005/8/layout/process2"/>
    <dgm:cxn modelId="{E98D5D20-37A2-4FA3-A415-1AE559296246}" type="presOf" srcId="{79702C17-0171-46FD-871A-BBE503825733}" destId="{744EFF3E-D76C-47C0-8A7A-F789CF2CF6E8}" srcOrd="0" destOrd="0" presId="urn:microsoft.com/office/officeart/2005/8/layout/process2"/>
    <dgm:cxn modelId="{5CC11AC5-6493-4C4D-9488-39967BA2B823}" type="presOf" srcId="{BA9ABB56-C416-4487-B1F4-2C02A584A5A8}" destId="{99472B22-447F-45BC-B13D-A149936105E5}" srcOrd="0" destOrd="0" presId="urn:microsoft.com/office/officeart/2005/8/layout/process2"/>
    <dgm:cxn modelId="{B83FB6ED-52D1-430F-BB2F-D6C7A0A32A98}" type="presOf" srcId="{128C1724-7D68-4985-9D98-BD22525CDB39}" destId="{45A3DB42-3810-431A-8D87-755A68B7A3D7}" srcOrd="0" destOrd="0" presId="urn:microsoft.com/office/officeart/2005/8/layout/process2"/>
    <dgm:cxn modelId="{8415CE3E-23E6-4B1C-8341-C86241A78265}" type="presOf" srcId="{2305C0D7-B666-4DB8-A2F1-2D8D00487900}" destId="{3D1B1A86-6301-45CB-AC1D-3DF0C76AD112}" srcOrd="1" destOrd="0" presId="urn:microsoft.com/office/officeart/2005/8/layout/process2"/>
    <dgm:cxn modelId="{30BAC291-46FE-40F2-9899-FA8A8C71C308}" srcId="{79702C17-0171-46FD-871A-BBE503825733}" destId="{459E6488-1578-402F-AC81-1136CDF6DF99}" srcOrd="1" destOrd="0" parTransId="{0AB76619-BB0F-4A24-96FC-D437A2B28E71}" sibTransId="{2305C0D7-B666-4DB8-A2F1-2D8D00487900}"/>
    <dgm:cxn modelId="{0980A3CF-6475-4C24-B15D-07A0DCA56AA1}" type="presOf" srcId="{471CDCA7-BFC2-483F-8B5A-C62CB8A8CAED}" destId="{0C2597DC-1743-42EA-A832-B0A8581CAC4B}" srcOrd="0" destOrd="0" presId="urn:microsoft.com/office/officeart/2005/8/layout/process2"/>
    <dgm:cxn modelId="{59327485-EE94-4469-9196-D51A3CDBDB27}" type="presOf" srcId="{459E6488-1578-402F-AC81-1136CDF6DF99}" destId="{B68683F3-432F-4EEB-9EBC-6FB854339FDE}" srcOrd="0" destOrd="0" presId="urn:microsoft.com/office/officeart/2005/8/layout/process2"/>
    <dgm:cxn modelId="{21A0B168-9697-4906-941B-F45CF757F10D}" type="presParOf" srcId="{744EFF3E-D76C-47C0-8A7A-F789CF2CF6E8}" destId="{0C2597DC-1743-42EA-A832-B0A8581CAC4B}" srcOrd="0" destOrd="0" presId="urn:microsoft.com/office/officeart/2005/8/layout/process2"/>
    <dgm:cxn modelId="{B3874C26-1847-4D3B-9545-7FF979FFBE27}" type="presParOf" srcId="{744EFF3E-D76C-47C0-8A7A-F789CF2CF6E8}" destId="{45A3DB42-3810-431A-8D87-755A68B7A3D7}" srcOrd="1" destOrd="0" presId="urn:microsoft.com/office/officeart/2005/8/layout/process2"/>
    <dgm:cxn modelId="{1FEFA934-DDEC-46E2-AB6C-846B64CC7D53}" type="presParOf" srcId="{45A3DB42-3810-431A-8D87-755A68B7A3D7}" destId="{638CE419-66D3-43B7-AF1E-90F2D574BD00}" srcOrd="0" destOrd="0" presId="urn:microsoft.com/office/officeart/2005/8/layout/process2"/>
    <dgm:cxn modelId="{CE5CF579-295C-48B2-BFE1-2FC40772B90E}" type="presParOf" srcId="{744EFF3E-D76C-47C0-8A7A-F789CF2CF6E8}" destId="{B68683F3-432F-4EEB-9EBC-6FB854339FDE}" srcOrd="2" destOrd="0" presId="urn:microsoft.com/office/officeart/2005/8/layout/process2"/>
    <dgm:cxn modelId="{A1938AE4-BEB8-4A28-A190-01B06DCAC22E}" type="presParOf" srcId="{744EFF3E-D76C-47C0-8A7A-F789CF2CF6E8}" destId="{7A769C35-2162-4D30-B071-85E1DFA780FC}" srcOrd="3" destOrd="0" presId="urn:microsoft.com/office/officeart/2005/8/layout/process2"/>
    <dgm:cxn modelId="{91168034-9F0F-4453-948C-BEFBA4C8B56C}" type="presParOf" srcId="{7A769C35-2162-4D30-B071-85E1DFA780FC}" destId="{3D1B1A86-6301-45CB-AC1D-3DF0C76AD112}" srcOrd="0" destOrd="0" presId="urn:microsoft.com/office/officeart/2005/8/layout/process2"/>
    <dgm:cxn modelId="{C7631522-A306-4C65-8F3B-CD00BB697F3A}" type="presParOf" srcId="{744EFF3E-D76C-47C0-8A7A-F789CF2CF6E8}" destId="{99472B22-447F-45BC-B13D-A149936105E5}" srcOrd="4" destOrd="0" presId="urn:microsoft.com/office/officeart/2005/8/layout/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11330-7801-4EC9-A52F-B86F6BE427A3}" type="datetimeFigureOut">
              <a:rPr lang="el-GR" smtClean="0"/>
              <a:pPr/>
              <a:t>28/3/2020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3F4CC-1D03-4B4A-83AB-A7E0C6A5E53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B03F4CC-1D03-4B4A-83AB-A7E0C6A5E53A}"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1A2EF32-2E04-407B-A7C4-EA2735B0AE8B}" type="datetime1">
              <a:rPr lang="el-GR" smtClean="0"/>
              <a:pPr/>
              <a:t>28/3/2020</a:t>
            </a:fld>
            <a:endParaRPr lang="el-GR"/>
          </a:p>
        </p:txBody>
      </p:sp>
      <p:sp>
        <p:nvSpPr>
          <p:cNvPr id="5" name="4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19E2132-91CB-486E-8FBB-4DD3DB0E49F9}" type="datetime1">
              <a:rPr lang="el-GR" smtClean="0"/>
              <a:pPr/>
              <a:t>28/3/2020</a:t>
            </a:fld>
            <a:endParaRPr lang="el-GR"/>
          </a:p>
        </p:txBody>
      </p:sp>
      <p:sp>
        <p:nvSpPr>
          <p:cNvPr id="5" name="4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370B16-F655-464A-9E97-EA1C1B619D85}" type="datetime1">
              <a:rPr lang="el-GR" smtClean="0"/>
              <a:pPr/>
              <a:t>28/3/2020</a:t>
            </a:fld>
            <a:endParaRPr lang="el-GR"/>
          </a:p>
        </p:txBody>
      </p:sp>
      <p:sp>
        <p:nvSpPr>
          <p:cNvPr id="5" name="4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3299C55-0473-40D4-93C2-F3C3EE9DB748}" type="datetime1">
              <a:rPr lang="el-GR" smtClean="0"/>
              <a:pPr/>
              <a:t>28/3/2020</a:t>
            </a:fld>
            <a:endParaRPr lang="el-GR"/>
          </a:p>
        </p:txBody>
      </p:sp>
      <p:sp>
        <p:nvSpPr>
          <p:cNvPr id="5" name="4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8804E8E-1F11-451B-82F6-FA4A95EAAC30}" type="datetime1">
              <a:rPr lang="el-GR" smtClean="0"/>
              <a:pPr/>
              <a:t>28/3/2020</a:t>
            </a:fld>
            <a:endParaRPr lang="el-GR"/>
          </a:p>
        </p:txBody>
      </p:sp>
      <p:sp>
        <p:nvSpPr>
          <p:cNvPr id="5" name="4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F25E058-E271-4DFE-9AD1-6C08C07676E3}" type="datetime1">
              <a:rPr lang="el-GR" smtClean="0"/>
              <a:pPr/>
              <a:t>28/3/2020</a:t>
            </a:fld>
            <a:endParaRPr lang="el-GR"/>
          </a:p>
        </p:txBody>
      </p:sp>
      <p:sp>
        <p:nvSpPr>
          <p:cNvPr id="6" name="5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7" name="6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141D941-1F02-444F-9825-AFDA0E6C2371}" type="datetime1">
              <a:rPr lang="el-GR" smtClean="0"/>
              <a:pPr/>
              <a:t>28/3/2020</a:t>
            </a:fld>
            <a:endParaRPr lang="el-GR"/>
          </a:p>
        </p:txBody>
      </p:sp>
      <p:sp>
        <p:nvSpPr>
          <p:cNvPr id="8" name="7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9" name="8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91849ED-47DE-42F0-A70D-A1C0E78AF7B8}" type="datetime1">
              <a:rPr lang="el-GR" smtClean="0"/>
              <a:pPr/>
              <a:t>28/3/2020</a:t>
            </a:fld>
            <a:endParaRPr lang="el-GR"/>
          </a:p>
        </p:txBody>
      </p:sp>
      <p:sp>
        <p:nvSpPr>
          <p:cNvPr id="4" name="3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5" name="4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DACFEF4-FC8F-4549-92D5-A520A9A5FB7F}" type="datetime1">
              <a:rPr lang="el-GR" smtClean="0"/>
              <a:pPr/>
              <a:t>28/3/2020</a:t>
            </a:fld>
            <a:endParaRPr lang="el-GR"/>
          </a:p>
        </p:txBody>
      </p:sp>
      <p:sp>
        <p:nvSpPr>
          <p:cNvPr id="3" name="2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4" name="3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12E278A-D478-40B5-B80D-4BC7B4590F9A}" type="datetime1">
              <a:rPr lang="el-GR" smtClean="0"/>
              <a:pPr/>
              <a:t>28/3/2020</a:t>
            </a:fld>
            <a:endParaRPr lang="el-GR"/>
          </a:p>
        </p:txBody>
      </p:sp>
      <p:sp>
        <p:nvSpPr>
          <p:cNvPr id="6" name="5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7" name="6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2B7943F-5EEC-4E7B-871C-49761A66692F}" type="datetime1">
              <a:rPr lang="el-GR" smtClean="0"/>
              <a:pPr/>
              <a:t>28/3/2020</a:t>
            </a:fld>
            <a:endParaRPr lang="el-GR"/>
          </a:p>
        </p:txBody>
      </p:sp>
      <p:sp>
        <p:nvSpPr>
          <p:cNvPr id="6" name="5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7" name="6 - Θέση αριθμού διαφάνειας"/>
          <p:cNvSpPr>
            <a:spLocks noGrp="1"/>
          </p:cNvSpPr>
          <p:nvPr>
            <p:ph type="sldNum" sz="quarter" idx="12"/>
          </p:nvPr>
        </p:nvSpPr>
        <p:spPr/>
        <p:txBody>
          <a:bodyPr/>
          <a:lstStyle/>
          <a:p>
            <a:fld id="{E65FB72E-E4B0-4D50-85CD-FD1E7E471B9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28B20-0DEF-41BB-B3EA-48670779F1CE}" type="datetime1">
              <a:rPr lang="el-GR" smtClean="0"/>
              <a:pPr/>
              <a:t>28/3/2020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Οι περιπέτειες του Οδυσσέα</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FB72E-E4B0-4D50-85CD-FD1E7E471B9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audio" Target="file:///D:\&#919;%20&#956;&#959;&#965;&#963;&#953;&#954;&#942;%20&#956;&#959;&#965;\My%20songs\sound%20effects\Ixitika%20efe%20-%20Track%2040.wav"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audio" Target="file:///D:\&#919;%20&#956;&#959;&#965;&#963;&#953;&#954;&#942;%20&#956;&#959;&#965;\My%20songs\sound%20effects\Ixitika%20efe%20-%20Track%2040.wav"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audio" Target="file:///D:\&#919;%20&#956;&#959;&#965;&#963;&#953;&#954;&#942;%20&#956;&#959;&#965;\My%20songs\sound%20effects\Ixitika%20efe%20-%20Track%2040.wav"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audio" Target="file:///D:\&#919;%20&#956;&#959;&#965;&#963;&#953;&#954;&#942;%20&#956;&#959;&#965;\My%20songs\sound%20effects\Ixitika%20efe%20-%20Track%2040.wav"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audio" Target="file:///D:\&#919;%20&#956;&#959;&#965;&#963;&#953;&#954;&#942;%20&#956;&#959;&#965;\My%20songs\sound%20effects\Ixitika%20efe%20-%20Track%2040.wav"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71470" y="214290"/>
            <a:ext cx="9216306" cy="923330"/>
          </a:xfrm>
          <a:prstGeom prst="rect">
            <a:avLst/>
          </a:prstGeom>
          <a:noFill/>
        </p:spPr>
        <p:txBody>
          <a:bodyPr wrap="none" lIns="91440" tIns="45720" rIns="91440" bIns="45720">
            <a:spAutoFit/>
          </a:bodyPr>
          <a:lstStyle/>
          <a:p>
            <a:pPr algn="ctr"/>
            <a:r>
              <a:rPr lang="el-G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¨ΟΙ ΠΕΡΙΠΕΤΕΙΕΣ ΤΟΥ ΟΔΥΣΣΕΑ¨</a:t>
            </a:r>
            <a:endParaRPr lang="el-G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5 - Ορθογώνιο"/>
          <p:cNvSpPr/>
          <p:nvPr/>
        </p:nvSpPr>
        <p:spPr>
          <a:xfrm>
            <a:off x="1488062" y="2148480"/>
            <a:ext cx="6084334"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l-GR"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ΟΔΥΣΣΕΙΑ</a:t>
            </a:r>
            <a:endParaRPr lang="el-GR"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7 - Ορθογώνιο"/>
          <p:cNvSpPr/>
          <p:nvPr/>
        </p:nvSpPr>
        <p:spPr>
          <a:xfrm>
            <a:off x="214282" y="4220182"/>
            <a:ext cx="8631145" cy="923330"/>
          </a:xfrm>
          <a:prstGeom prst="rect">
            <a:avLst/>
          </a:prstGeom>
          <a:noFill/>
        </p:spPr>
        <p:txBody>
          <a:bodyPr wrap="none" lIns="91440" tIns="45720" rIns="91440" bIns="45720">
            <a:spAutoFit/>
          </a:bodyPr>
          <a:lstStyle/>
          <a:p>
            <a:pPr algn="ctr"/>
            <a:r>
              <a:rPr lang="el-GR"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Η ΕΠΙΣΤΡΟΦΗ ΣΤΗΝ ΠΑΤΡΙΔΑ</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polyphemus2odysseus.jpg"/>
          <p:cNvPicPr>
            <a:picLocks noChangeAspect="1"/>
          </p:cNvPicPr>
          <p:nvPr/>
        </p:nvPicPr>
        <p:blipFill>
          <a:blip r:embed="rId3"/>
          <a:stretch>
            <a:fillRect/>
          </a:stretch>
        </p:blipFill>
        <p:spPr>
          <a:xfrm>
            <a:off x="1473200" y="1403350"/>
            <a:ext cx="5670568" cy="3706785"/>
          </a:xfrm>
          <a:prstGeom prst="rect">
            <a:avLst/>
          </a:prstGeom>
        </p:spPr>
      </p:pic>
      <p:pic>
        <p:nvPicPr>
          <p:cNvPr id="3" name="Ixitika efe - Track 40.wav">
            <a:hlinkClick r:id="" action="ppaction://media"/>
          </p:cNvPr>
          <p:cNvPicPr>
            <a:picLocks noRot="1" noChangeAspect="1"/>
          </p:cNvPicPr>
          <p:nvPr>
            <a:audioFile r:link="rId1"/>
          </p:nvPr>
        </p:nvPicPr>
        <p:blipFill>
          <a:blip r:embed="rId4"/>
          <a:stretch>
            <a:fillRect/>
          </a:stretch>
        </p:blipFill>
        <p:spPr>
          <a:xfrm>
            <a:off x="500034" y="5500702"/>
            <a:ext cx="304800" cy="304800"/>
          </a:xfrm>
          <a:prstGeom prst="rect">
            <a:avLst/>
          </a:prstGeom>
        </p:spPr>
      </p:pic>
      <p:sp>
        <p:nvSpPr>
          <p:cNvPr id="5" name="4 - Θέση ημερομηνίας"/>
          <p:cNvSpPr>
            <a:spLocks noGrp="1"/>
          </p:cNvSpPr>
          <p:nvPr>
            <p:ph type="dt" sz="half" idx="10"/>
          </p:nvPr>
        </p:nvSpPr>
        <p:spPr/>
        <p:txBody>
          <a:bodyPr/>
          <a:lstStyle/>
          <a:p>
            <a:fld id="{7844E801-8A72-4865-BC88-C2ADF099EF39}" type="datetime1">
              <a:rPr lang="el-GR" smtClean="0"/>
              <a:pPr/>
              <a:t>28/3/2020</a:t>
            </a:fld>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10</a:t>
            </a:fld>
            <a:endParaRPr lang="el-GR"/>
          </a:p>
        </p:txBody>
      </p:sp>
      <p:sp>
        <p:nvSpPr>
          <p:cNvPr id="7" name="6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1" presetClass="mediacall" presetSubtype="0" fill="hold" nodeType="withEffect">
                                  <p:stCondLst>
                                    <p:cond delay="0"/>
                                  </p:stCondLst>
                                  <p:childTnLst>
                                    <p:cmd type="call" cmd="playFrom(0.0)">
                                      <p:cBhvr>
                                        <p:cTn id="10"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4000" numSld="999" showWhenStopped="0">
                <p:cTn id="11"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DACFEF4-FC8F-4549-92D5-A520A9A5FB7F}" type="datetime1">
              <a:rPr lang="el-GR" smtClean="0"/>
              <a:pPr/>
              <a:t>28/3/2020</a:t>
            </a:fld>
            <a:endParaRPr lang="el-GR"/>
          </a:p>
        </p:txBody>
      </p:sp>
      <p:sp>
        <p:nvSpPr>
          <p:cNvPr id="3" name="2 - Θέση υποσέλιδου"/>
          <p:cNvSpPr>
            <a:spLocks noGrp="1"/>
          </p:cNvSpPr>
          <p:nvPr>
            <p:ph type="ftr" sz="quarter" idx="11"/>
          </p:nvPr>
        </p:nvSpPr>
        <p:spPr/>
        <p:txBody>
          <a:bodyPr/>
          <a:lstStyle/>
          <a:p>
            <a:r>
              <a:rPr lang="el-GR" dirty="0" smtClean="0"/>
              <a:t>Οι περιπέτειες του Οδυσσέα</a:t>
            </a:r>
            <a:endParaRPr lang="el-GR" dirty="0"/>
          </a:p>
        </p:txBody>
      </p:sp>
      <p:sp>
        <p:nvSpPr>
          <p:cNvPr id="4" name="3 - Θέση αριθμού διαφάνειας"/>
          <p:cNvSpPr>
            <a:spLocks noGrp="1"/>
          </p:cNvSpPr>
          <p:nvPr>
            <p:ph type="sldNum" sz="quarter" idx="12"/>
          </p:nvPr>
        </p:nvSpPr>
        <p:spPr/>
        <p:txBody>
          <a:bodyPr/>
          <a:lstStyle/>
          <a:p>
            <a:fld id="{E65FB72E-E4B0-4D50-85CD-FD1E7E471B95}" type="slidenum">
              <a:rPr lang="el-GR" smtClean="0"/>
              <a:pPr/>
              <a:t>11</a:t>
            </a:fld>
            <a:endParaRPr lang="el-GR"/>
          </a:p>
        </p:txBody>
      </p:sp>
      <p:graphicFrame>
        <p:nvGraphicFramePr>
          <p:cNvPr id="9" name="8 - Διάγραμμα"/>
          <p:cNvGraphicFramePr/>
          <p:nvPr/>
        </p:nvGraphicFramePr>
        <p:xfrm>
          <a:off x="214282" y="214290"/>
          <a:ext cx="8786874"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 Στρογγυλεμένο ορθογώνιο"/>
          <p:cNvSpPr/>
          <p:nvPr/>
        </p:nvSpPr>
        <p:spPr>
          <a:xfrm>
            <a:off x="3857620" y="285728"/>
            <a:ext cx="4429156" cy="18573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Έβοσκαν τα βόδια του Θεού, έμειναν εκεί για μέρες και όταν τους τελείωσαν τα τρόφιμα έφαγαν μερικά απ’ αυτά. Ο Οδυσσέας τρόμαξε και έφυγαν αλλά ο Δίας έστειλε φουρτούνα και βύθισε το πλοίο. Όλοι πνίγηκαν εκτός του Οδυσσέα.</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10 - Στρογγυλεμένο ορθογώνιο"/>
          <p:cNvSpPr/>
          <p:nvPr/>
        </p:nvSpPr>
        <p:spPr>
          <a:xfrm>
            <a:off x="142844" y="2428868"/>
            <a:ext cx="4357718" cy="17145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Έφτασε στο νησί της Καλυψώς, όπου έμεινε εφτά χρόνια γιατί η Καλυψώ δεν τον άφηνε να φύγει. Η Αθηνά ζήτησε τη βοήθεια του Δία κι εκείνος έστειλε τον Ερμή και διέταξε την Καλυψώ να αφήσει τον Οδυσσέα να φύγει.</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11 - Στρογγυλεμένο ορθογώνιο"/>
          <p:cNvSpPr/>
          <p:nvPr/>
        </p:nvSpPr>
        <p:spPr>
          <a:xfrm>
            <a:off x="3929058" y="4214818"/>
            <a:ext cx="5072098" cy="21431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Με μια σχεδία ταξιδεύει για την Ιθάκη, αλλά ο Ποσειδώνας σήκωσε κύματα και τον έβγαλαν στο νησί των Φαιάκων. Η Ναυσικά τον οδήγησε στο παλάτι  του πατέρα της, Αλκίνοου, όπου τον περιποιήθηκαν και εκείνος τους αποκάλυψε ποιος ήταν. Την άλλη μέρα οι  Φαίακες τον έβαλαν σε καράβι και τον πήγαν στην Ιθάκη όπου τον άφησαν στην παραλία να κοιμάται. </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p:txBody>
          <a:bodyPr/>
          <a:lstStyle/>
          <a:p>
            <a:r>
              <a:rPr lang="el-GR" dirty="0" smtClean="0"/>
              <a:t>Ο Οδυσσέας στην Ιθάκη</a:t>
            </a:r>
            <a:endParaRPr lang="el-GR" dirty="0"/>
          </a:p>
        </p:txBody>
      </p:sp>
      <p:sp>
        <p:nvSpPr>
          <p:cNvPr id="5" name="4 - Θέση ημερομηνίας"/>
          <p:cNvSpPr>
            <a:spLocks noGrp="1"/>
          </p:cNvSpPr>
          <p:nvPr>
            <p:ph type="dt" sz="half" idx="10"/>
          </p:nvPr>
        </p:nvSpPr>
        <p:spPr/>
        <p:txBody>
          <a:bodyPr/>
          <a:lstStyle/>
          <a:p>
            <a:fld id="{7844E801-8A72-4865-BC88-C2ADF099EF39}" type="datetime1">
              <a:rPr lang="el-GR" smtClean="0"/>
              <a:pPr/>
              <a:t>28/3/2020</a:t>
            </a:fld>
            <a:endParaRPr lang="el-GR" dirty="0"/>
          </a:p>
        </p:txBody>
      </p:sp>
      <p:sp>
        <p:nvSpPr>
          <p:cNvPr id="7" name="6 - Θέση υποσέλιδου"/>
          <p:cNvSpPr>
            <a:spLocks noGrp="1"/>
          </p:cNvSpPr>
          <p:nvPr>
            <p:ph type="ftr" sz="quarter" idx="11"/>
          </p:nvPr>
        </p:nvSpPr>
        <p:spPr/>
        <p:txBody>
          <a:bodyPr/>
          <a:lstStyle/>
          <a:p>
            <a:r>
              <a:rPr lang="el-GR" dirty="0" smtClean="0"/>
              <a:t>Οι περιπέτειες του Οδυσσέα</a:t>
            </a:r>
            <a:endParaRPr lang="el-GR" dirty="0"/>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12</a:t>
            </a:fld>
            <a:endParaRPr lang="el-GR" dirty="0"/>
          </a:p>
        </p:txBody>
      </p:sp>
      <p:pic>
        <p:nvPicPr>
          <p:cNvPr id="8" name="7 - Εικόνα" descr="ulysses-penelope.jpg"/>
          <p:cNvPicPr>
            <a:picLocks noChangeAspect="1"/>
          </p:cNvPicPr>
          <p:nvPr/>
        </p:nvPicPr>
        <p:blipFill>
          <a:blip r:embed="rId2"/>
          <a:stretch>
            <a:fillRect/>
          </a:stretch>
        </p:blipFill>
        <p:spPr>
          <a:xfrm>
            <a:off x="2032000" y="1739900"/>
            <a:ext cx="5080000" cy="3378200"/>
          </a:xfrm>
          <a:prstGeom prst="rect">
            <a:avLst/>
          </a:prstGeom>
        </p:spPr>
      </p:pic>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DACFEF4-FC8F-4549-92D5-A520A9A5FB7F}" type="datetime1">
              <a:rPr lang="el-GR" smtClean="0"/>
              <a:pPr/>
              <a:t>28/3/2020</a:t>
            </a:fld>
            <a:endParaRPr lang="el-GR" dirty="0"/>
          </a:p>
        </p:txBody>
      </p:sp>
      <p:sp>
        <p:nvSpPr>
          <p:cNvPr id="3" name="2 - Θέση υποσέλιδου"/>
          <p:cNvSpPr>
            <a:spLocks noGrp="1"/>
          </p:cNvSpPr>
          <p:nvPr>
            <p:ph type="ftr" sz="quarter" idx="11"/>
          </p:nvPr>
        </p:nvSpPr>
        <p:spPr/>
        <p:txBody>
          <a:bodyPr/>
          <a:lstStyle/>
          <a:p>
            <a:r>
              <a:rPr lang="el-GR" dirty="0" smtClean="0"/>
              <a:t>Οι περιπέτειες του Οδυσσέα</a:t>
            </a:r>
            <a:endParaRPr lang="el-GR" dirty="0"/>
          </a:p>
        </p:txBody>
      </p:sp>
      <p:sp>
        <p:nvSpPr>
          <p:cNvPr id="4" name="3 - Θέση αριθμού διαφάνειας"/>
          <p:cNvSpPr>
            <a:spLocks noGrp="1"/>
          </p:cNvSpPr>
          <p:nvPr>
            <p:ph type="sldNum" sz="quarter" idx="12"/>
          </p:nvPr>
        </p:nvSpPr>
        <p:spPr/>
        <p:txBody>
          <a:bodyPr/>
          <a:lstStyle/>
          <a:p>
            <a:fld id="{E65FB72E-E4B0-4D50-85CD-FD1E7E471B95}" type="slidenum">
              <a:rPr lang="el-GR" smtClean="0"/>
              <a:pPr/>
              <a:t>13</a:t>
            </a:fld>
            <a:endParaRPr lang="el-GR" dirty="0"/>
          </a:p>
        </p:txBody>
      </p:sp>
      <p:graphicFrame>
        <p:nvGraphicFramePr>
          <p:cNvPr id="5" name="4 - Διάγραμμα"/>
          <p:cNvGraphicFramePr/>
          <p:nvPr/>
        </p:nvGraphicFramePr>
        <p:xfrm>
          <a:off x="285720" y="214290"/>
          <a:ext cx="885828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DACFEF4-FC8F-4549-92D5-A520A9A5FB7F}" type="datetime1">
              <a:rPr lang="el-GR" smtClean="0"/>
              <a:pPr/>
              <a:t>28/3/2020</a:t>
            </a:fld>
            <a:endParaRPr lang="el-GR"/>
          </a:p>
        </p:txBody>
      </p:sp>
      <p:sp>
        <p:nvSpPr>
          <p:cNvPr id="3" name="2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4" name="3 - Θέση αριθμού διαφάνειας"/>
          <p:cNvSpPr>
            <a:spLocks noGrp="1"/>
          </p:cNvSpPr>
          <p:nvPr>
            <p:ph type="sldNum" sz="quarter" idx="12"/>
          </p:nvPr>
        </p:nvSpPr>
        <p:spPr/>
        <p:txBody>
          <a:bodyPr/>
          <a:lstStyle/>
          <a:p>
            <a:fld id="{E65FB72E-E4B0-4D50-85CD-FD1E7E471B95}" type="slidenum">
              <a:rPr lang="el-GR" smtClean="0"/>
              <a:pPr/>
              <a:t>14</a:t>
            </a:fld>
            <a:endParaRPr lang="el-GR"/>
          </a:p>
        </p:txBody>
      </p:sp>
      <p:pic>
        <p:nvPicPr>
          <p:cNvPr id="5" name="4 - Εικόνα" descr="ο οδυσσέας και οι μνηστήρες.jpg"/>
          <p:cNvPicPr>
            <a:picLocks noChangeAspect="1"/>
          </p:cNvPicPr>
          <p:nvPr/>
        </p:nvPicPr>
        <p:blipFill>
          <a:blip r:embed="rId2"/>
          <a:stretch>
            <a:fillRect/>
          </a:stretch>
        </p:blipFill>
        <p:spPr>
          <a:xfrm>
            <a:off x="1571604" y="2000240"/>
            <a:ext cx="6023961" cy="3714776"/>
          </a:xfrm>
          <a:prstGeom prst="rect">
            <a:avLst/>
          </a:prstGeom>
          <a:ln>
            <a:noFill/>
          </a:ln>
          <a:effectLst>
            <a:softEdge rad="112500"/>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DACFEF4-FC8F-4549-92D5-A520A9A5FB7F}" type="datetime1">
              <a:rPr lang="el-GR" smtClean="0"/>
              <a:pPr/>
              <a:t>28/3/2020</a:t>
            </a:fld>
            <a:endParaRPr lang="el-GR"/>
          </a:p>
        </p:txBody>
      </p:sp>
      <p:sp>
        <p:nvSpPr>
          <p:cNvPr id="3" name="2 - Θέση υποσέλιδου"/>
          <p:cNvSpPr>
            <a:spLocks noGrp="1"/>
          </p:cNvSpPr>
          <p:nvPr>
            <p:ph type="ftr" sz="quarter" idx="11"/>
          </p:nvPr>
        </p:nvSpPr>
        <p:spPr/>
        <p:txBody>
          <a:bodyPr/>
          <a:lstStyle/>
          <a:p>
            <a:r>
              <a:rPr lang="el-GR" smtClean="0"/>
              <a:t>Οι περιπέτειες του Οδυσσέα</a:t>
            </a:r>
            <a:endParaRPr lang="el-GR"/>
          </a:p>
        </p:txBody>
      </p:sp>
      <p:sp>
        <p:nvSpPr>
          <p:cNvPr id="4" name="3 - Θέση αριθμού διαφάνειας"/>
          <p:cNvSpPr>
            <a:spLocks noGrp="1"/>
          </p:cNvSpPr>
          <p:nvPr>
            <p:ph type="sldNum" sz="quarter" idx="12"/>
          </p:nvPr>
        </p:nvSpPr>
        <p:spPr/>
        <p:txBody>
          <a:bodyPr/>
          <a:lstStyle/>
          <a:p>
            <a:fld id="{E65FB72E-E4B0-4D50-85CD-FD1E7E471B95}" type="slidenum">
              <a:rPr lang="el-GR" smtClean="0"/>
              <a:pPr/>
              <a:t>15</a:t>
            </a:fld>
            <a:endParaRPr lang="el-GR"/>
          </a:p>
        </p:txBody>
      </p:sp>
      <p:graphicFrame>
        <p:nvGraphicFramePr>
          <p:cNvPr id="5" name="4 - Διάγραμμα"/>
          <p:cNvGraphicFramePr/>
          <p:nvPr/>
        </p:nvGraphicFramePr>
        <p:xfrm>
          <a:off x="214282" y="285728"/>
          <a:ext cx="8429684"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 Στρογγυλεμένο ορθογώνιο"/>
          <p:cNvSpPr/>
          <p:nvPr/>
        </p:nvSpPr>
        <p:spPr>
          <a:xfrm>
            <a:off x="3428992" y="214290"/>
            <a:ext cx="5000660" cy="207170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l-GR" b="1" dirty="0" smtClean="0">
                <a:ln w="1905"/>
                <a:solidFill>
                  <a:srgbClr val="002060"/>
                </a:solidFill>
                <a:effectLst>
                  <a:innerShdw blurRad="69850" dist="43180" dir="5400000">
                    <a:srgbClr val="000000">
                      <a:alpha val="65000"/>
                    </a:srgbClr>
                  </a:innerShdw>
                </a:effectLst>
              </a:rPr>
              <a:t>Η Πηνελόπη έφερε το τόξο και τα βέλη του Οδυσσέα και 12 τσεκούρια με μια τρύπα στην κορυφή και προκάλεσε τους μνηστήρες να προσπαθήσουν να περάσουν ένα βέλος μέσα από την τρύπα του τσεκουριού. Κανένας όμως δεν μπόρεσε να τεντώσει τη χορδή από το τόξο. </a:t>
            </a:r>
            <a:endParaRPr lang="el-GR" b="1" dirty="0">
              <a:ln w="1905"/>
              <a:solidFill>
                <a:srgbClr val="002060"/>
              </a:solidFill>
              <a:effectLst>
                <a:innerShdw blurRad="69850" dist="43180" dir="5400000">
                  <a:srgbClr val="000000">
                    <a:alpha val="65000"/>
                  </a:srgbClr>
                </a:innerShdw>
              </a:effectLst>
            </a:endParaRPr>
          </a:p>
        </p:txBody>
      </p:sp>
      <p:sp>
        <p:nvSpPr>
          <p:cNvPr id="8" name="7 - Στρογγυλεμένο ορθογώνιο"/>
          <p:cNvSpPr/>
          <p:nvPr/>
        </p:nvSpPr>
        <p:spPr>
          <a:xfrm>
            <a:off x="500034" y="2428868"/>
            <a:ext cx="4214842" cy="1643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l-GR" b="1" dirty="0" smtClean="0">
                <a:ln w="1905"/>
                <a:solidFill>
                  <a:srgbClr val="002060"/>
                </a:solidFill>
                <a:effectLst>
                  <a:innerShdw blurRad="69850" dist="43180" dir="5400000">
                    <a:srgbClr val="000000">
                      <a:alpha val="65000"/>
                    </a:srgbClr>
                  </a:innerShdw>
                </a:effectLst>
              </a:rPr>
              <a:t>Τότε ο Οδυσσέας πήρε την κανονική του μορφή και έριξε ένα βέλος που πέρασε από όλες τις τρύπες των τσεκουριών. Στη συνέχεια σκότωσε όλους τους μνηστήρες με τη βοήθεια και του Τηλέμαχου.</a:t>
            </a:r>
            <a:endParaRPr lang="el-GR" b="1" dirty="0">
              <a:ln w="1905"/>
              <a:solidFill>
                <a:srgbClr val="002060"/>
              </a:solidFill>
              <a:effectLst>
                <a:innerShdw blurRad="69850" dist="43180" dir="5400000">
                  <a:srgbClr val="000000">
                    <a:alpha val="65000"/>
                  </a:srgbClr>
                </a:innerShdw>
              </a:effectLst>
            </a:endParaRPr>
          </a:p>
        </p:txBody>
      </p:sp>
      <p:sp>
        <p:nvSpPr>
          <p:cNvPr id="9" name="8 - Στρογγυλεμένο ορθογώνιο"/>
          <p:cNvSpPr/>
          <p:nvPr/>
        </p:nvSpPr>
        <p:spPr>
          <a:xfrm>
            <a:off x="3286116" y="4429132"/>
            <a:ext cx="5572164" cy="21431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l-GR" b="1" dirty="0" smtClean="0">
                <a:ln w="1905"/>
                <a:solidFill>
                  <a:srgbClr val="002060"/>
                </a:solidFill>
                <a:effectLst>
                  <a:innerShdw blurRad="69850" dist="43180" dir="5400000">
                    <a:srgbClr val="000000">
                      <a:alpha val="65000"/>
                    </a:srgbClr>
                  </a:innerShdw>
                </a:effectLst>
              </a:rPr>
              <a:t>Ο Οδυσσέας φανερώθηκε στην Πηνελόπη και έκλαψαν μαζί αγκαλιασμένοι. Το ίδιο έκανε και με τον πατέρα του, το γέρο Λαέρτη όταν τον συνάντησε άλλη μέρα. Οι συγγενείς των μνηστήρων πήγαν να βρουν τον Οδυσσέα και να πάρουν εκδίκηση αλλά η Αθηνά  μπήκε ανάμεσά τους, σταμάτησε τη μάχη και τους συμφιλίωσε. Ο Οδυσσέας έζησε πολλά χρόνια στην Ιθάκη.</a:t>
            </a:r>
            <a:endParaRPr lang="el-GR" b="1" dirty="0">
              <a:ln w="1905"/>
              <a:solidFill>
                <a:srgbClr val="002060"/>
              </a:solidFill>
              <a:effectLst>
                <a:innerShdw blurRad="69850" dist="43180" dir="5400000">
                  <a:srgbClr val="000000">
                    <a:alpha val="65000"/>
                  </a:srgbClr>
                </a:innerShdw>
              </a:effectLst>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polyphemus2odysseus.jpg"/>
          <p:cNvPicPr>
            <a:picLocks noChangeAspect="1"/>
          </p:cNvPicPr>
          <p:nvPr/>
        </p:nvPicPr>
        <p:blipFill>
          <a:blip r:embed="rId3"/>
          <a:stretch>
            <a:fillRect/>
          </a:stretch>
        </p:blipFill>
        <p:spPr>
          <a:xfrm>
            <a:off x="1473200" y="1403350"/>
            <a:ext cx="5670568" cy="3706785"/>
          </a:xfrm>
          <a:prstGeom prst="rect">
            <a:avLst/>
          </a:prstGeom>
        </p:spPr>
      </p:pic>
      <p:pic>
        <p:nvPicPr>
          <p:cNvPr id="5" name="Ixitika efe - Track 40.wav">
            <a:hlinkClick r:id="" action="ppaction://media"/>
          </p:cNvPr>
          <p:cNvPicPr>
            <a:picLocks noRot="1" noChangeAspect="1"/>
          </p:cNvPicPr>
          <p:nvPr>
            <a:audioFile r:link="rId1"/>
          </p:nvPr>
        </p:nvPicPr>
        <p:blipFill>
          <a:blip r:embed="rId4"/>
          <a:stretch>
            <a:fillRect/>
          </a:stretch>
        </p:blipFill>
        <p:spPr>
          <a:xfrm>
            <a:off x="500034" y="5500702"/>
            <a:ext cx="304800" cy="304800"/>
          </a:xfrm>
          <a:prstGeom prst="rect">
            <a:avLst/>
          </a:prstGeom>
        </p:spPr>
      </p:pic>
      <p:sp>
        <p:nvSpPr>
          <p:cNvPr id="6" name="5 - Θέση ημερομηνίας"/>
          <p:cNvSpPr>
            <a:spLocks noGrp="1"/>
          </p:cNvSpPr>
          <p:nvPr>
            <p:ph type="dt" sz="half" idx="10"/>
          </p:nvPr>
        </p:nvSpPr>
        <p:spPr/>
        <p:txBody>
          <a:bodyPr/>
          <a:lstStyle/>
          <a:p>
            <a:fld id="{2FF33192-2559-4AC0-A492-6A77B2E909B2}" type="datetime1">
              <a:rPr lang="el-GR" smtClean="0"/>
              <a:pPr/>
              <a:t>28/3/2020</a:t>
            </a:fld>
            <a:endParaRPr lang="el-GR"/>
          </a:p>
        </p:txBody>
      </p:sp>
      <p:sp>
        <p:nvSpPr>
          <p:cNvPr id="7" name="6 - Θέση αριθμού διαφάνειας"/>
          <p:cNvSpPr>
            <a:spLocks noGrp="1"/>
          </p:cNvSpPr>
          <p:nvPr>
            <p:ph type="sldNum" sz="quarter" idx="12"/>
          </p:nvPr>
        </p:nvSpPr>
        <p:spPr/>
        <p:txBody>
          <a:bodyPr/>
          <a:lstStyle/>
          <a:p>
            <a:fld id="{E65FB72E-E4B0-4D50-85CD-FD1E7E471B95}" type="slidenum">
              <a:rPr lang="el-GR" smtClean="0"/>
              <a:pPr/>
              <a:t>2</a:t>
            </a:fld>
            <a:endParaRPr lang="el-GR"/>
          </a:p>
        </p:txBody>
      </p:sp>
      <p:sp>
        <p:nvSpPr>
          <p:cNvPr id="8" name="7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1" presetClass="mediacall" presetSubtype="0" fill="hold" nodeType="withEffect">
                                  <p:stCondLst>
                                    <p:cond delay="0"/>
                                  </p:stCondLst>
                                  <p:childTnLst>
                                    <p:cmd type="call" cmd="playFrom(0.0)">
                                      <p:cBhvr>
                                        <p:cTn id="10"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4000" numSld="999" showWhenStopped="0">
                <p:cTn id="11"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214282" y="142876"/>
          <a:ext cx="8643998" cy="6126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 Στρογγυλεμένο ορθογώνιο"/>
          <p:cNvSpPr/>
          <p:nvPr/>
        </p:nvSpPr>
        <p:spPr>
          <a:xfrm>
            <a:off x="4000496" y="214290"/>
            <a:ext cx="2857520" cy="10715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Εχθρικοί κάτοικοι, άγρια μάχη, σκοτώθηκαν αρκετοί σύντροφοι του Οδυσσέα </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8" name="7 - Γωνιακή σύνδεση"/>
          <p:cNvCxnSpPr/>
          <p:nvPr/>
        </p:nvCxnSpPr>
        <p:spPr>
          <a:xfrm flipV="1">
            <a:off x="3214678" y="428604"/>
            <a:ext cx="785818" cy="28575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1" name="20 - Στρογγυλεμένο ορθογώνιο"/>
          <p:cNvSpPr/>
          <p:nvPr/>
        </p:nvSpPr>
        <p:spPr>
          <a:xfrm>
            <a:off x="214282" y="3000372"/>
            <a:ext cx="2857520" cy="10715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Αφρική, μαγεμένα φρούτα που σε κάνουν να θέλεις να μείνεις για πάντα εκεί.</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3" name="22 - Γωνιακή σύνδεση"/>
          <p:cNvCxnSpPr/>
          <p:nvPr/>
        </p:nvCxnSpPr>
        <p:spPr>
          <a:xfrm rot="10800000" flipV="1">
            <a:off x="2714612" y="2643182"/>
            <a:ext cx="714380" cy="3571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6" name="35 - Στρογγυλεμένο ορθογώνιο"/>
          <p:cNvSpPr/>
          <p:nvPr/>
        </p:nvSpPr>
        <p:spPr>
          <a:xfrm>
            <a:off x="2643174" y="4714884"/>
            <a:ext cx="3071834" cy="14287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Πολύφημος, γίγαντας με ένα μάτι, γιος του Ποσειδώνα, τον τύφλωσε ο Οδυσσέας και οι σύντροφοί του.</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41" name="40 - Γωνιακή σύνδεση"/>
          <p:cNvCxnSpPr/>
          <p:nvPr/>
        </p:nvCxnSpPr>
        <p:spPr>
          <a:xfrm flipV="1">
            <a:off x="5286380" y="4357694"/>
            <a:ext cx="714380" cy="3571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 name="8 - Θέση ημερομηνίας"/>
          <p:cNvSpPr>
            <a:spLocks noGrp="1"/>
          </p:cNvSpPr>
          <p:nvPr>
            <p:ph type="dt" sz="half" idx="10"/>
          </p:nvPr>
        </p:nvSpPr>
        <p:spPr/>
        <p:txBody>
          <a:bodyPr/>
          <a:lstStyle/>
          <a:p>
            <a:fld id="{1C7C32A0-DF12-474E-A9BC-7EC0263D044C}" type="datetime1">
              <a:rPr lang="el-GR" smtClean="0"/>
              <a:pPr/>
              <a:t>28/3/2020</a:t>
            </a:fld>
            <a:endParaRPr lang="el-GR"/>
          </a:p>
        </p:txBody>
      </p:sp>
      <p:sp>
        <p:nvSpPr>
          <p:cNvPr id="10" name="9 - Θέση αριθμού διαφάνειας"/>
          <p:cNvSpPr>
            <a:spLocks noGrp="1"/>
          </p:cNvSpPr>
          <p:nvPr>
            <p:ph type="sldNum" sz="quarter" idx="12"/>
          </p:nvPr>
        </p:nvSpPr>
        <p:spPr/>
        <p:txBody>
          <a:bodyPr/>
          <a:lstStyle/>
          <a:p>
            <a:fld id="{E65FB72E-E4B0-4D50-85CD-FD1E7E471B95}" type="slidenum">
              <a:rPr lang="el-GR" smtClean="0"/>
              <a:pPr/>
              <a:t>3</a:t>
            </a:fld>
            <a:endParaRPr lang="el-GR"/>
          </a:p>
        </p:txBody>
      </p:sp>
      <p:sp>
        <p:nvSpPr>
          <p:cNvPr id="11" name="10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ransition spd="slow">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polyphemus2odysseus.jpg"/>
          <p:cNvPicPr>
            <a:picLocks noChangeAspect="1"/>
          </p:cNvPicPr>
          <p:nvPr/>
        </p:nvPicPr>
        <p:blipFill>
          <a:blip r:embed="rId3"/>
          <a:stretch>
            <a:fillRect/>
          </a:stretch>
        </p:blipFill>
        <p:spPr>
          <a:xfrm>
            <a:off x="1473200" y="1403350"/>
            <a:ext cx="5670568" cy="3706785"/>
          </a:xfrm>
          <a:prstGeom prst="rect">
            <a:avLst/>
          </a:prstGeom>
        </p:spPr>
      </p:pic>
      <p:pic>
        <p:nvPicPr>
          <p:cNvPr id="3" name="Ixitika efe - Track 40.wav">
            <a:hlinkClick r:id="" action="ppaction://media"/>
          </p:cNvPr>
          <p:cNvPicPr>
            <a:picLocks noRot="1" noChangeAspect="1"/>
          </p:cNvPicPr>
          <p:nvPr>
            <a:audioFile r:link="rId1"/>
          </p:nvPr>
        </p:nvPicPr>
        <p:blipFill>
          <a:blip r:embed="rId4"/>
          <a:stretch>
            <a:fillRect/>
          </a:stretch>
        </p:blipFill>
        <p:spPr>
          <a:xfrm>
            <a:off x="500034" y="5500702"/>
            <a:ext cx="304800" cy="304800"/>
          </a:xfrm>
          <a:prstGeom prst="rect">
            <a:avLst/>
          </a:prstGeom>
        </p:spPr>
      </p:pic>
      <p:sp>
        <p:nvSpPr>
          <p:cNvPr id="5" name="4 - Θέση ημερομηνίας"/>
          <p:cNvSpPr>
            <a:spLocks noGrp="1"/>
          </p:cNvSpPr>
          <p:nvPr>
            <p:ph type="dt" sz="half" idx="10"/>
          </p:nvPr>
        </p:nvSpPr>
        <p:spPr/>
        <p:txBody>
          <a:bodyPr/>
          <a:lstStyle/>
          <a:p>
            <a:fld id="{34DEF5C5-CB90-4FB1-8CB5-521E0C633193}" type="datetime1">
              <a:rPr lang="el-GR" smtClean="0"/>
              <a:pPr/>
              <a:t>28/3/2020</a:t>
            </a:fld>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4</a:t>
            </a:fld>
            <a:endParaRPr lang="el-GR"/>
          </a:p>
        </p:txBody>
      </p:sp>
      <p:sp>
        <p:nvSpPr>
          <p:cNvPr id="7" name="6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1" presetClass="mediacall" presetSubtype="0" fill="hold" nodeType="withEffect">
                                  <p:stCondLst>
                                    <p:cond delay="0"/>
                                  </p:stCondLst>
                                  <p:childTnLst>
                                    <p:cmd type="call" cmd="playFrom(0.0)">
                                      <p:cBhvr>
                                        <p:cTn id="10"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4000" numSld="999" showWhenStopped="0">
                <p:cTn id="11"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Διάγραμμα"/>
          <p:cNvGraphicFramePr/>
          <p:nvPr/>
        </p:nvGraphicFramePr>
        <p:xfrm>
          <a:off x="285720" y="357166"/>
          <a:ext cx="8858280"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Στρογγυλεμένο ορθογώνιο"/>
          <p:cNvSpPr/>
          <p:nvPr/>
        </p:nvSpPr>
        <p:spPr>
          <a:xfrm>
            <a:off x="4000496" y="214290"/>
            <a:ext cx="5000660" cy="15001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Νησί με χάλκινα τείχη που ταξίδευε στη θάλασσα, φιλοξενία από τον Αίολο, ασκί με δυνατούς  ανέμους που άνοιξαν οι σύντροφοι του Οδυσσέα και έσπρωξαν το καράβι στη χώρα των ……. </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7" name="6 - Γωνιακή σύνδεση"/>
          <p:cNvCxnSpPr/>
          <p:nvPr/>
        </p:nvCxnSpPr>
        <p:spPr>
          <a:xfrm rot="10800000" flipV="1">
            <a:off x="3500430" y="571480"/>
            <a:ext cx="500066" cy="428628"/>
          </a:xfrm>
          <a:prstGeom prst="bentConnector3">
            <a:avLst>
              <a:gd name="adj1" fmla="val 3197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a:stCxn id="5" idx="2"/>
          </p:cNvCxnSpPr>
          <p:nvPr/>
        </p:nvCxnSpPr>
        <p:spPr>
          <a:xfrm rot="5400000">
            <a:off x="6072198" y="1857364"/>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 Στρογγυλεμένο ορθογώνιο"/>
          <p:cNvSpPr/>
          <p:nvPr/>
        </p:nvSpPr>
        <p:spPr>
          <a:xfrm>
            <a:off x="214282" y="2643182"/>
            <a:ext cx="4000496" cy="15716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Άγριοι και ψηλοί γίγαντες , βύθισαν 11 καράβια και έφαγαν όλους τους  ανθρώπους που ήταν μέσα. Γλύτωσε μόνο το καράβι του Οδυσσέα με τους συντρόφους του</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6" name="25 - Ευθύγραμμο βέλος σύνδεσης"/>
          <p:cNvCxnSpPr/>
          <p:nvPr/>
        </p:nvCxnSpPr>
        <p:spPr>
          <a:xfrm rot="10800000">
            <a:off x="4214810" y="307181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29 - Στρογγυλεμένο ορθογώνιο"/>
          <p:cNvSpPr/>
          <p:nvPr/>
        </p:nvSpPr>
        <p:spPr>
          <a:xfrm>
            <a:off x="285720" y="4786322"/>
            <a:ext cx="5072098" cy="17859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Μάγισσα Κίρκη, έδωσε μαγικό ποτό στους συντρόφους του Οδυσσέα και τους μεταμόρφωσε σε γουρούνια. Έμειναν αρκετό καιρό μαζί της και εκείνη συμβούλεψε τον Οδυσσέα να κατέβει στον Άδη για να ρωτήσει  τον Τειρεσία , πώς θα γυρίσει στην Ιθάκη.</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31" name="30 - Γωνιακή σύνδεση"/>
          <p:cNvCxnSpPr>
            <a:endCxn id="30" idx="3"/>
          </p:cNvCxnSpPr>
          <p:nvPr/>
        </p:nvCxnSpPr>
        <p:spPr>
          <a:xfrm rot="10800000" flipV="1">
            <a:off x="5357818" y="5357825"/>
            <a:ext cx="714380" cy="32147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 Θέση ημερομηνίας"/>
          <p:cNvSpPr>
            <a:spLocks noGrp="1"/>
          </p:cNvSpPr>
          <p:nvPr>
            <p:ph type="dt" sz="half" idx="10"/>
          </p:nvPr>
        </p:nvSpPr>
        <p:spPr/>
        <p:txBody>
          <a:bodyPr/>
          <a:lstStyle/>
          <a:p>
            <a:fld id="{0ED9EAAB-4088-470A-BB0C-8ECF2554D056}" type="datetime1">
              <a:rPr lang="el-GR" smtClean="0"/>
              <a:pPr/>
              <a:t>28/3/2020</a:t>
            </a:fld>
            <a:endParaRPr lang="el-GR"/>
          </a:p>
        </p:txBody>
      </p:sp>
      <p:sp>
        <p:nvSpPr>
          <p:cNvPr id="14" name="13 - Θέση αριθμού διαφάνειας"/>
          <p:cNvSpPr>
            <a:spLocks noGrp="1"/>
          </p:cNvSpPr>
          <p:nvPr>
            <p:ph type="sldNum" sz="quarter" idx="12"/>
          </p:nvPr>
        </p:nvSpPr>
        <p:spPr/>
        <p:txBody>
          <a:bodyPr/>
          <a:lstStyle/>
          <a:p>
            <a:fld id="{E65FB72E-E4B0-4D50-85CD-FD1E7E471B95}" type="slidenum">
              <a:rPr lang="el-GR" smtClean="0"/>
              <a:pPr/>
              <a:t>5</a:t>
            </a:fld>
            <a:endParaRPr lang="el-GR"/>
          </a:p>
        </p:txBody>
      </p:sp>
      <p:sp>
        <p:nvSpPr>
          <p:cNvPr id="15" name="14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polyphemus2odysseus.jpg"/>
          <p:cNvPicPr>
            <a:picLocks noChangeAspect="1"/>
          </p:cNvPicPr>
          <p:nvPr/>
        </p:nvPicPr>
        <p:blipFill>
          <a:blip r:embed="rId3"/>
          <a:stretch>
            <a:fillRect/>
          </a:stretch>
        </p:blipFill>
        <p:spPr>
          <a:xfrm>
            <a:off x="1473200" y="1403350"/>
            <a:ext cx="5670568" cy="3706785"/>
          </a:xfrm>
          <a:prstGeom prst="rect">
            <a:avLst/>
          </a:prstGeom>
        </p:spPr>
      </p:pic>
      <p:pic>
        <p:nvPicPr>
          <p:cNvPr id="3" name="Ixitika efe - Track 40.wav">
            <a:hlinkClick r:id="" action="ppaction://media"/>
          </p:cNvPr>
          <p:cNvPicPr>
            <a:picLocks noRot="1" noChangeAspect="1"/>
          </p:cNvPicPr>
          <p:nvPr>
            <a:audioFile r:link="rId1"/>
          </p:nvPr>
        </p:nvPicPr>
        <p:blipFill>
          <a:blip r:embed="rId4"/>
          <a:stretch>
            <a:fillRect/>
          </a:stretch>
        </p:blipFill>
        <p:spPr>
          <a:xfrm>
            <a:off x="500034" y="5500702"/>
            <a:ext cx="304800" cy="304800"/>
          </a:xfrm>
          <a:prstGeom prst="rect">
            <a:avLst/>
          </a:prstGeom>
        </p:spPr>
      </p:pic>
      <p:sp>
        <p:nvSpPr>
          <p:cNvPr id="5" name="4 - Θέση ημερομηνίας"/>
          <p:cNvSpPr>
            <a:spLocks noGrp="1"/>
          </p:cNvSpPr>
          <p:nvPr>
            <p:ph type="dt" sz="half" idx="10"/>
          </p:nvPr>
        </p:nvSpPr>
        <p:spPr/>
        <p:txBody>
          <a:bodyPr/>
          <a:lstStyle/>
          <a:p>
            <a:fld id="{E782D0BC-D427-4D2E-B3CA-DF00A2B93FBE}" type="datetime1">
              <a:rPr lang="el-GR" smtClean="0"/>
              <a:pPr/>
              <a:t>28/3/2020</a:t>
            </a:fld>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6</a:t>
            </a:fld>
            <a:endParaRPr lang="el-GR"/>
          </a:p>
        </p:txBody>
      </p:sp>
      <p:sp>
        <p:nvSpPr>
          <p:cNvPr id="7" name="6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1" presetClass="mediacall" presetSubtype="0" fill="hold" nodeType="withEffect">
                                  <p:stCondLst>
                                    <p:cond delay="0"/>
                                  </p:stCondLst>
                                  <p:childTnLst>
                                    <p:cmd type="call" cmd="playFrom(0.0)">
                                      <p:cBhvr>
                                        <p:cTn id="10"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4000" numSld="999" showWhenStopped="0">
                <p:cTn id="11"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214282" y="500042"/>
          <a:ext cx="8929718"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 Στρογγυλεμένο ορθογώνιο"/>
          <p:cNvSpPr/>
          <p:nvPr/>
        </p:nvSpPr>
        <p:spPr>
          <a:xfrm>
            <a:off x="3714744" y="357166"/>
            <a:ext cx="5072098" cy="17859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Ο Οδυσσέας στον Άδη κάνει σπονδές* στους νεκρούς  και ο Τειρεσίας του λέει πως ο Ποσειδώνας  είναι πολύ θυμωμένος  μαζί του αλλά, αν πάνε στο νησί του  Ήλιου και δεν πειράξουν τα βόδια  του, θα  φτάσουν μια μέρα στην Ιθάκη.</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3 - Στρογγυλεμένο ορθογώνιο"/>
          <p:cNvSpPr/>
          <p:nvPr/>
        </p:nvSpPr>
        <p:spPr>
          <a:xfrm>
            <a:off x="142844" y="2500306"/>
            <a:ext cx="4429156" cy="18573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Πρόσωπο γυναίκας και σώμα πουλιού, μάγευαν τους ναυτικούς με το τραγούδι τους  και μετά τους έτρωγαν. Οι σύντροφοι του Οδυσσέα έκλεισαν τ' αυτιά τους και έδεσαν τον Οδυσσέα μέχρι που απομακρύνθηκαν από το νησί τους. </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 Στρογγυλεμένο ορθογώνιο"/>
          <p:cNvSpPr/>
          <p:nvPr/>
        </p:nvSpPr>
        <p:spPr>
          <a:xfrm>
            <a:off x="3714744" y="4786322"/>
            <a:ext cx="5072098" cy="17145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Η Χάρυβδη ρουφούσε από τη μια μεριά το νερό μαζί με τα καράβια, πέρασαν μακριά της και την απέφυγαν, αλλά από την άλλη μεριά ήταν κουλουριασμένη η Σκύλλα με τα έξι κεφάλια της και έφαγε έξι συντρόφους. Οι υπόλοιποι πέρασαν στην ανοιχτή θάλασσα και σώθηκαν.</a:t>
            </a:r>
            <a:endParaRPr lang="el-G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5 - Θέση ημερομηνίας"/>
          <p:cNvSpPr>
            <a:spLocks noGrp="1"/>
          </p:cNvSpPr>
          <p:nvPr>
            <p:ph type="dt" sz="half" idx="10"/>
          </p:nvPr>
        </p:nvSpPr>
        <p:spPr/>
        <p:txBody>
          <a:bodyPr/>
          <a:lstStyle/>
          <a:p>
            <a:fld id="{45A76409-5E1A-4B64-8AB2-A5AEA413FD80}" type="datetime1">
              <a:rPr lang="el-GR" smtClean="0"/>
              <a:pPr/>
              <a:t>28/3/2020</a:t>
            </a:fld>
            <a:endParaRPr lang="el-GR"/>
          </a:p>
        </p:txBody>
      </p:sp>
      <p:sp>
        <p:nvSpPr>
          <p:cNvPr id="7" name="6 - Θέση αριθμού διαφάνειας"/>
          <p:cNvSpPr>
            <a:spLocks noGrp="1"/>
          </p:cNvSpPr>
          <p:nvPr>
            <p:ph type="sldNum" sz="quarter" idx="12"/>
          </p:nvPr>
        </p:nvSpPr>
        <p:spPr/>
        <p:txBody>
          <a:bodyPr/>
          <a:lstStyle/>
          <a:p>
            <a:fld id="{E65FB72E-E4B0-4D50-85CD-FD1E7E471B95}" type="slidenum">
              <a:rPr lang="el-GR" smtClean="0"/>
              <a:pPr/>
              <a:t>7</a:t>
            </a:fld>
            <a:endParaRPr lang="el-GR"/>
          </a:p>
        </p:txBody>
      </p:sp>
      <p:sp>
        <p:nvSpPr>
          <p:cNvPr id="8" name="7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polyphemus2odysseus.jpg"/>
          <p:cNvPicPr>
            <a:picLocks noChangeAspect="1"/>
          </p:cNvPicPr>
          <p:nvPr/>
        </p:nvPicPr>
        <p:blipFill>
          <a:blip r:embed="rId3"/>
          <a:stretch>
            <a:fillRect/>
          </a:stretch>
        </p:blipFill>
        <p:spPr>
          <a:xfrm>
            <a:off x="1473200" y="1403350"/>
            <a:ext cx="5670568" cy="3706785"/>
          </a:xfrm>
          <a:prstGeom prst="rect">
            <a:avLst/>
          </a:prstGeom>
        </p:spPr>
      </p:pic>
      <p:pic>
        <p:nvPicPr>
          <p:cNvPr id="3" name="Ixitika efe - Track 40.wav">
            <a:hlinkClick r:id="" action="ppaction://media"/>
          </p:cNvPr>
          <p:cNvPicPr>
            <a:picLocks noRot="1" noChangeAspect="1"/>
          </p:cNvPicPr>
          <p:nvPr>
            <a:audioFile r:link="rId1"/>
          </p:nvPr>
        </p:nvPicPr>
        <p:blipFill>
          <a:blip r:embed="rId4"/>
          <a:stretch>
            <a:fillRect/>
          </a:stretch>
        </p:blipFill>
        <p:spPr>
          <a:xfrm>
            <a:off x="500034" y="5500702"/>
            <a:ext cx="304800" cy="304800"/>
          </a:xfrm>
          <a:prstGeom prst="rect">
            <a:avLst/>
          </a:prstGeom>
        </p:spPr>
      </p:pic>
      <p:sp>
        <p:nvSpPr>
          <p:cNvPr id="5" name="4 - Θέση ημερομηνίας"/>
          <p:cNvSpPr>
            <a:spLocks noGrp="1"/>
          </p:cNvSpPr>
          <p:nvPr>
            <p:ph type="dt" sz="half" idx="10"/>
          </p:nvPr>
        </p:nvSpPr>
        <p:spPr/>
        <p:txBody>
          <a:bodyPr/>
          <a:lstStyle/>
          <a:p>
            <a:fld id="{7844E801-8A72-4865-BC88-C2ADF099EF39}" type="datetime1">
              <a:rPr lang="el-GR" smtClean="0"/>
              <a:pPr/>
              <a:t>28/3/2020</a:t>
            </a:fld>
            <a:endParaRPr lang="el-GR"/>
          </a:p>
        </p:txBody>
      </p:sp>
      <p:sp>
        <p:nvSpPr>
          <p:cNvPr id="6" name="5 - Θέση αριθμού διαφάνειας"/>
          <p:cNvSpPr>
            <a:spLocks noGrp="1"/>
          </p:cNvSpPr>
          <p:nvPr>
            <p:ph type="sldNum" sz="quarter" idx="12"/>
          </p:nvPr>
        </p:nvSpPr>
        <p:spPr/>
        <p:txBody>
          <a:bodyPr/>
          <a:lstStyle/>
          <a:p>
            <a:fld id="{E65FB72E-E4B0-4D50-85CD-FD1E7E471B95}" type="slidenum">
              <a:rPr lang="el-GR" smtClean="0"/>
              <a:pPr/>
              <a:t>8</a:t>
            </a:fld>
            <a:endParaRPr lang="el-GR"/>
          </a:p>
        </p:txBody>
      </p:sp>
      <p:sp>
        <p:nvSpPr>
          <p:cNvPr id="7" name="6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1" presetClass="mediacall" presetSubtype="0" fill="hold" nodeType="withEffect">
                                  <p:stCondLst>
                                    <p:cond delay="0"/>
                                  </p:stCondLst>
                                  <p:childTnLst>
                                    <p:cmd type="call" cmd="playFrom(0.0)">
                                      <p:cBhvr>
                                        <p:cTn id="10"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4000" numSld="999" showWhenStopped="0">
                <p:cTn id="11"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785818"/>
          </a:xfrm>
        </p:spPr>
        <p:txBody>
          <a:bodyPr>
            <a:normAutofit/>
          </a:bodyPr>
          <a:lstStyle/>
          <a:p>
            <a:r>
              <a:rPr lang="el-GR" dirty="0" smtClean="0">
                <a:solidFill>
                  <a:srgbClr val="FF0000"/>
                </a:solidFill>
              </a:rPr>
              <a:t>Μαθαίνω ακόμα...</a:t>
            </a:r>
            <a:endParaRPr lang="el-GR" dirty="0">
              <a:solidFill>
                <a:srgbClr val="FF0000"/>
              </a:solidFill>
            </a:endParaRPr>
          </a:p>
        </p:txBody>
      </p:sp>
      <p:graphicFrame>
        <p:nvGraphicFramePr>
          <p:cNvPr id="6" name="5 - Θέση περιεχομένου"/>
          <p:cNvGraphicFramePr>
            <a:graphicFrameLocks noGrp="1"/>
          </p:cNvGraphicFramePr>
          <p:nvPr>
            <p:ph idx="1"/>
          </p:nvPr>
        </p:nvGraphicFramePr>
        <p:xfrm>
          <a:off x="142844" y="928670"/>
          <a:ext cx="864399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 Θέση ημερομηνίας"/>
          <p:cNvSpPr>
            <a:spLocks noGrp="1"/>
          </p:cNvSpPr>
          <p:nvPr>
            <p:ph type="dt" sz="half" idx="10"/>
          </p:nvPr>
        </p:nvSpPr>
        <p:spPr/>
        <p:txBody>
          <a:bodyPr/>
          <a:lstStyle/>
          <a:p>
            <a:fld id="{8D535367-A254-43BF-8014-679374936F23}" type="datetime1">
              <a:rPr lang="el-GR" smtClean="0"/>
              <a:pPr/>
              <a:t>28/3/2020</a:t>
            </a:fld>
            <a:endParaRPr lang="el-GR"/>
          </a:p>
        </p:txBody>
      </p:sp>
      <p:sp>
        <p:nvSpPr>
          <p:cNvPr id="8" name="7 - Θέση αριθμού διαφάνειας"/>
          <p:cNvSpPr>
            <a:spLocks noGrp="1"/>
          </p:cNvSpPr>
          <p:nvPr>
            <p:ph type="sldNum" sz="quarter" idx="12"/>
          </p:nvPr>
        </p:nvSpPr>
        <p:spPr/>
        <p:txBody>
          <a:bodyPr/>
          <a:lstStyle/>
          <a:p>
            <a:fld id="{E65FB72E-E4B0-4D50-85CD-FD1E7E471B95}" type="slidenum">
              <a:rPr lang="el-GR" smtClean="0"/>
              <a:pPr/>
              <a:t>9</a:t>
            </a:fld>
            <a:endParaRPr lang="el-GR"/>
          </a:p>
        </p:txBody>
      </p:sp>
      <p:sp>
        <p:nvSpPr>
          <p:cNvPr id="9" name="8 - Θέση υποσέλιδου"/>
          <p:cNvSpPr>
            <a:spLocks noGrp="1"/>
          </p:cNvSpPr>
          <p:nvPr>
            <p:ph type="ftr" sz="quarter" idx="11"/>
          </p:nvPr>
        </p:nvSpPr>
        <p:spPr/>
        <p:txBody>
          <a:bodyPr/>
          <a:lstStyle/>
          <a:p>
            <a:r>
              <a:rPr lang="el-GR" smtClean="0"/>
              <a:t>Οι περιπέτειες του Οδυσσέα</a:t>
            </a:r>
            <a:endParaRPr lang="el-GR"/>
          </a:p>
        </p:txBody>
      </p:sp>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1040</Words>
  <Application>Microsoft Office PowerPoint</Application>
  <PresentationFormat>Προβολή στην οθόνη (4:3)</PresentationFormat>
  <Paragraphs>86</Paragraphs>
  <Slides>15</Slides>
  <Notes>1</Notes>
  <HiddenSlides>0</HiddenSlides>
  <MMClips>5</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Μαθαίνω ακόμα...</vt:lpstr>
      <vt:lpstr>Διαφάνεια 10</vt:lpstr>
      <vt:lpstr>Διαφάνεια 11</vt:lpstr>
      <vt:lpstr>Ο Οδυσσέας στην Ιθάκη</vt:lpstr>
      <vt:lpstr>Διαφάνεια 13</vt:lpstr>
      <vt:lpstr>Διαφάνεια 14</vt:lpstr>
      <vt:lpstr>Διαφάνεια 15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ΟΔΥΣΣΕΙΑ</dc:title>
  <dc:creator>Panagiotis</dc:creator>
  <cp:lastModifiedBy>user</cp:lastModifiedBy>
  <cp:revision>44</cp:revision>
  <dcterms:created xsi:type="dcterms:W3CDTF">2009-02-22T08:30:20Z</dcterms:created>
  <dcterms:modified xsi:type="dcterms:W3CDTF">2020-03-28T12:41:10Z</dcterms:modified>
</cp:coreProperties>
</file>