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26/4/2020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26/4/2020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26/4/2020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Τα κατοικίδια ζώα&#10;Τάξη Γ - Μελέτη Περιβάλλοντος - Κεφ.6 - ενότητα.4&#10;Οι άνθρωποι εξημέρωσαν&#10;πολλά ζώα, επειδή τα&#10;χρειάζοντα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213" y="194509"/>
            <a:ext cx="8738275" cy="65468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Τι μας προσφέρουν τα ζώα του&#10;αγροκτήματος&#10;● Γάλα&#10;● Κρέας&#10;● Αυγά&#10;● Μαλλί&#10;● Δέρμα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956"/>
            <a:ext cx="9097562" cy="68160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Ζώα που ζούν μέσα στο σπίτι&#10;● Κότα&#10;● Πάπια&#10;● Κατσίκα&#10;● Γάτα&#10;● Σκύλος&#10;● Κουνέλι&#10;● Καναρίνι&#10;● Παπαγάλος&#10;● χελώνα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548"/>
            <a:ext cx="9144000" cy="68508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Τι μας προσφέρουν τα ζώα μέσα&#10;στο σπίτι&#10;● Προϊόντα&#10;(κρέας-γάλα-αυγά)&#10;● Ασφάλεια&#10;(σκύλος).&#10;● Συντροφιά&#10;(γάτα - καναρίνι).&#10;●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30052"/>
            <a:ext cx="9193673" cy="6888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Φροντίδα των ζώων.&#10;●&#10;Παροχή τροφής και&#10;νερού.&#10;●&#10;Φωλιά ή σπιτάκι για&#10;ύπνο.&#10;●&#10;Καθαριότητα στο ζώο και&#10;στο χώρο που ζεί.&#10;●&#10;Εξ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84002"/>
            <a:ext cx="9265681" cy="6942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Δυσκολίες των ζώων κατά την εγκατάλειψη&#10;● Πείνα.&#10;● Δίψα.&#10;● Καιρικές συνθήκες&#10;(κρύο - ζέστη).&#10;● Ασθένειες.&#10;● Αρπακτικά ζώα.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994"/>
            <a:ext cx="9169570" cy="68699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0</Words>
  <Application>Microsoft Office PowerPoint</Application>
  <PresentationFormat>Προβολή στην οθόνη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ΓΙΩΡΓΟΣ</dc:creator>
  <cp:lastModifiedBy>ΓΙΩΡΓΟΣ</cp:lastModifiedBy>
  <cp:revision>12</cp:revision>
  <dcterms:created xsi:type="dcterms:W3CDTF">2020-04-26T08:53:46Z</dcterms:created>
  <dcterms:modified xsi:type="dcterms:W3CDTF">2020-04-26T10:52:43Z</dcterms:modified>
</cp:coreProperties>
</file>