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21/5/2020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Εικόνα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Διαφάνεια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Διαφάνεια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Διαφάνεια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Διαφάνεια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113184"/>
            <a:ext cx="9331424" cy="6998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Διαφάνεια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113184"/>
            <a:ext cx="9331424" cy="6998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Διαφάνεια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Διαφάνεια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Διαφάνεια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113184"/>
            <a:ext cx="9331424" cy="6998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Διαφάνεια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Διαφάνεια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30832"/>
            <a:ext cx="9139403" cy="6854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Διαφάνεια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Διαφάνεια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Διαφάνεια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Διαφάνεια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113184"/>
            <a:ext cx="9331424" cy="6998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Διαφάνεια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823574" y="2967335"/>
            <a:ext cx="349685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ΤΕΛΟΣ</a:t>
            </a:r>
            <a:endParaRPr lang="el-GR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Διαφάνεια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113184"/>
            <a:ext cx="9331424" cy="6998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Διαφάνεια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113184"/>
            <a:ext cx="9331424" cy="6998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Διαφάνεια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Διαφάνεια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113184"/>
            <a:ext cx="9331424" cy="6998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Διαφάνεια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Διαφάνεια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Διαφάνεια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Προβολή στην οθόνη (4:3)</PresentationFormat>
  <Paragraphs>1</Paragraphs>
  <Slides>24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ΓΙΩΡΓΟΣ</dc:creator>
  <cp:lastModifiedBy>ΓΙΩΡΓΟΣ</cp:lastModifiedBy>
  <cp:revision>2</cp:revision>
  <dcterms:created xsi:type="dcterms:W3CDTF">2020-05-21T08:24:13Z</dcterms:created>
  <dcterms:modified xsi:type="dcterms:W3CDTF">2020-05-21T08:43:23Z</dcterms:modified>
</cp:coreProperties>
</file>