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Διαφάνεια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30832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Διαφάνεια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Διαφάνεια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Διαφάνεια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113184"/>
            <a:ext cx="9331424" cy="6998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Διαφάνεια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901" y="-27384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Διαφάνεια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Διαφάνεια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Διαφάνεια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Διαφάνεια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113184"/>
            <a:ext cx="9331424" cy="6998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Διαφάνεια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113184"/>
            <a:ext cx="9331424" cy="6998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Διαφάνεια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113184"/>
            <a:ext cx="9331424" cy="6998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Διαφάνεια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113184"/>
            <a:ext cx="9331424" cy="6998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Διαφάνεια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Διαφάνεια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5337"/>
            <a:ext cx="9240961" cy="6930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Διαφάνεια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113184"/>
            <a:ext cx="9331424" cy="6998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Διαφάνεια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Διαφάνεια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113184"/>
            <a:ext cx="9331424" cy="6998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Διαφάνεια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Προβολή στην οθόνη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ΓΙΩΡΓΟΣ</dc:creator>
  <cp:lastModifiedBy>ΓΙΩΡΓΟΣ</cp:lastModifiedBy>
  <cp:revision>2</cp:revision>
  <dcterms:created xsi:type="dcterms:W3CDTF">2020-05-09T15:57:23Z</dcterms:created>
  <dcterms:modified xsi:type="dcterms:W3CDTF">2020-05-09T16:13:52Z</dcterms:modified>
</cp:coreProperties>
</file>