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26/5/2020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26/5/2020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26/5/2020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26/5/2020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26/5/2020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ΓΙΩΡΓΟΣ\Desktop\Διαφάνεια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Διαφάνεια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Διαφάνεια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Διαφάνεια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Διαφάνεια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113184"/>
            <a:ext cx="9331424" cy="6998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Διαφάνεια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Διαφάνεια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760174" y="2204864"/>
            <a:ext cx="562365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ΤΕΛΟΣ</a:t>
            </a:r>
            <a:endParaRPr lang="el-GR" sz="1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Διαφάνεια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113184"/>
            <a:ext cx="9331424" cy="6998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Διαφάνεια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113184"/>
            <a:ext cx="9331424" cy="6998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ΓΙΩΡΓΟΣ\Desktop\Διαφάνεια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ΓΙΩΡΓΟΣ\Desktop\Διαφάνεια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Διαφάνεια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Διαφάνεια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Διαφάνεια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41176"/>
            <a:ext cx="9235413" cy="6926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Διαφάνεια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8904" y="-113184"/>
            <a:ext cx="9331424" cy="6998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</Words>
  <Application>Microsoft Office PowerPoint</Application>
  <PresentationFormat>Προβολή στην οθόνη (4:3)</PresentationFormat>
  <Paragraphs>1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ΓΙΩΡΓΟΣ</dc:creator>
  <cp:lastModifiedBy>ΓΙΩΡΓΟΣ</cp:lastModifiedBy>
  <cp:revision>3</cp:revision>
  <dcterms:created xsi:type="dcterms:W3CDTF">2020-05-26T14:55:16Z</dcterms:created>
  <dcterms:modified xsi:type="dcterms:W3CDTF">2020-05-26T15:17:26Z</dcterms:modified>
</cp:coreProperties>
</file>