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0419" y="2060848"/>
            <a:ext cx="880317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«Η ΝΕΟΛΙΘΙΚΗ ΕΠΟΧΗ</a:t>
            </a:r>
          </a:p>
          <a:p>
            <a:pPr algn="ctr"/>
            <a:r>
              <a:rPr lang="el-GR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ΣΤΗΝ ΕΛΛΑΔΑ»</a:t>
            </a:r>
            <a:endParaRPr lang="el-GR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Η Νεολιθική εποχή στην Ελλάδ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23574" y="2348880"/>
            <a:ext cx="34968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ΤΕΛΟΣ</a:t>
            </a:r>
            <a:endParaRPr lang="el-GR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Οι αρχαιολόγοι ανακάλυψαν με τις ανασκαφές τους πολλούς νεολιθικούς&#10;οικισμούς στην Ελλάδα. Αφού μελέτησαν αυτά που βρήκαν,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482"/>
            <a:ext cx="9168953" cy="6883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Οι πιο σπουδαίοι είναι το Σέσκλο και το Διμήνι στη&#10;Θεσσαλία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5748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Σέσκλο&#10;Ήταν χτισμένο πάνω σε λόφο, ανάμεσα σε δυο χειμάρρους, και είχε πενήντα σπίτια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5748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Σέσκλο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5748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Διμήνι&#10;Το Διμήνι χτίστηκε πάνω σε έναν χαμηλό λόφο κοντά στη θάλασσα.&#10;Γύρω του απλωνόταν μια μεγάλη πεδιάδα που την πότιζε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5748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Και οι δυο οικισμοί είχαν τείχη γύρω γύρω, για να&#10;προφυλάσσονται οι κάτοικοι. Οι κάτοικοι των οικισμών αυτών&#10;δημιούργησαν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5748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Λιμναίος οικισμός Δισπηλιού Καστοριάς&#10;Ο οικισμός βρίσκεται στη λίμνη της Καστοριάς. Εντοπίστηκε το&#10;1932, όταν η στάθμη της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5748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Χοιροκοιτία Κύπρου&#10;Ο σημαντικότερος νεολιθικός οικισμός της Κύπρου βρέθηκε&#10;σε έναν λόφο ανάμεσα στη διαδρομή Λάρνακας- Λεμ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5748"/>
            <a:ext cx="9205222" cy="691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Προβολή στην οθόνη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ΓΙΩΡΓΟΣ</dc:creator>
  <cp:lastModifiedBy>ΓΙΩΡΓΟΣ</cp:lastModifiedBy>
  <cp:revision>1</cp:revision>
  <dcterms:created xsi:type="dcterms:W3CDTF">2020-05-17T07:03:48Z</dcterms:created>
  <dcterms:modified xsi:type="dcterms:W3CDTF">2020-05-17T07:13:15Z</dcterms:modified>
</cp:coreProperties>
</file>