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3/5/2020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3/5/2020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3/5/2020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611560" y="2060848"/>
            <a:ext cx="77768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Comic Sans MS" pitchFamily="66" charset="0"/>
              </a:rPr>
              <a:t>Εποχή του λίθου</a:t>
            </a:r>
          </a:p>
          <a:p>
            <a:pPr algn="ctr"/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(Εισαγωγή)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Μέσα στο περιβάλλον αυτό η ζωή των&#10;πρωτόγονων ανθρώπων ήταν πολύ δύσκολη.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4624"/>
            <a:ext cx="9166437" cy="6882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Για να βρούνε τροφή, τριγυρνούσαν εδώ κι&#10;εκεί μαζεύοντας σπόρους και καρπούς από&#10;τα δέντρα και ψάχνοντας στο χώμα για&#10;βολβ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833"/>
            <a:ext cx="9184024" cy="6895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Επειδή ζούσαν συλλέγοντας την τροφή τους,&#10;όπως την έβρισκαν στη φύση, τους&#10;ονόμασαν τροφοσυλλέκτες.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216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Τα πρώτα εργαλεία που χρησιμοποίησαν οι&#10;άνθρωποι ήταν οι πέτρες. Με αυτές έσκαβαν το&#10;χώμα για να βρίσκουν τροφή και χτυπού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021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323528" y="1700808"/>
            <a:ext cx="8274532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Όταν ο άνθρωπος έγινε κυνηγός</a:t>
            </a:r>
            <a:endParaRPr lang="el-G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Η θερμοκρασία της γης άρχισε να πέφτει και το&#10;μεγαλύτερο μέρος της σκεπάστηκε από πάγους.&#10;Πολλά ζώα δεν άντεξαν το κρύο κα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2863"/>
            <a:ext cx="9180512" cy="6855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Οι άνθρωποι κατάφεραν να ζήσουν με τη δύναμη του&#10;μυαλού τους. Μετακινήθηκαν σε πιο ζεστά μέρη της γης,&#10;κατοίκησαν σε σπηλι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013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Οι άνθρωποι μαζεύονταν γύρω από τη φωτιά για να&#10;ζεσταθούν κι εκεί άρχισαν να λένε τις πρώτες λέξεις και&#10;σιγά σιγά άρχισαν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Με το πέρασμα του χρόνου έφτιαξαν κι άλλα εργαλεία,&#10;όπως το πρώτο πέτρινο τσεκούρι με ξύλινη λαβή, τόξα,&#10;μαχαίρια από πέτρ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1792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Από τα ζώα που σκότωναν έπαιρναν δέρματα για να&#10;ντύνονται και κρέας για να τρώνε.&#10;Έφτιαχναν και αγκίστρια για να ψαρεύουν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9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Τα πολύ παλιά χρόνια οι άνθρωποι δεν&#10;ήξεραν να γράφουν.&#10;Γι’ αυτό δεν άφησαν κανένα γραπτό που να&#10;μας δίνει πληροφορίες για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216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Πολλοί ζωγράφιζαν στους τοίχους της σπηλιάς τους τα&#10;ζώα που ήθελαν να κυνηγήσουν.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41958"/>
            <a:ext cx="9190339" cy="6899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Η εποχή που οι άνθρωποι ήταν τροφοσυλλέκτες και κυνηγοί&#10;λέγεται παλαιολιθική.&#10;Στην Ελλάδα οι αρχαιολόγοι έχουν βρει εργαλε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78075"/>
            <a:ext cx="9238445" cy="6936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Εποχή του λίθου&#10;Επειδή τα πρώτα εργαλεία των ανθρώπων ήταν από&#10;λίθο(πέτρα), την πρώτη αυτή εποχή την ονομάζουμε&#10;εποχή του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32746"/>
            <a:ext cx="9214542" cy="6918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Εποχή του χαλκού&#10;Αργότερα, οι άνθρωποι έφτιαξαν εργαλεία&#10;από μέταλλα (χαλκό), άρχισε μια νέα εποχή,&#10;η εποχή του χαλκού.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67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Οι εποχές του λίθου και του χαλκού μαζί&#10;αποτελούν την προϊστορική εποχή, την Προϊστορία.&#10;Η Ιστορία αρχίζει από τότε που οι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34453" cy="6858000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251520" y="1991742"/>
            <a:ext cx="849694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3200" dirty="0" smtClean="0">
                <a:latin typeface="Comic Sans MS" pitchFamily="66" charset="0"/>
              </a:rPr>
              <a:t>Η  </a:t>
            </a:r>
            <a:r>
              <a:rPr lang="el-GR" sz="3200" b="1" dirty="0" smtClean="0">
                <a:latin typeface="Comic Sans MS" pitchFamily="66" charset="0"/>
              </a:rPr>
              <a:t>Ιστορία</a:t>
            </a:r>
            <a:r>
              <a:rPr lang="el-GR" sz="3200" dirty="0" smtClean="0">
                <a:latin typeface="Comic Sans MS" pitchFamily="66" charset="0"/>
              </a:rPr>
              <a:t> αρχίζει από τότε που οι άνθρωποι ανακάλυψαν τη </a:t>
            </a:r>
            <a:r>
              <a:rPr lang="el-GR" sz="3200" b="1" dirty="0" smtClean="0">
                <a:latin typeface="Comic Sans MS" pitchFamily="66" charset="0"/>
              </a:rPr>
              <a:t>γραφή</a:t>
            </a:r>
            <a:endParaRPr lang="el-GR" sz="32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Παλαιολιθική εποχή&#10;Όταν ο άνθρωπος ήταν τροφοσυλλέκτης&#10;Πριν από πολλά εκατομμύρια χρόνια η γη&#10;ήταν σκεπασμένη ολόκληρη με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217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Σιγά σιγά η στεριά με τα βουνά, τους&#10;λόφους, τις πεδιάδες άρχισε να προβάλλει&#10;μέσα από το νερό.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9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Με το πέρασμα των χρόνων η στεριά&#10;σκεπάστηκε από πυκνά δάση.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216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Μέσα σ’ αυτά ζούσαν αμέτρητα ζώα.&#10;Πολλά από αυτά ήταν τεράστια, όπως οι&#10;δεινόσαυροι.&#10;Αργότερα οι δεινόσαυροι εξαφανίστηκαν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216"/>
            <a:ext cx="9144000" cy="6865168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323528" y="1988840"/>
            <a:ext cx="864096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3200" dirty="0" smtClean="0">
                <a:latin typeface="Comic Sans MS" pitchFamily="66" charset="0"/>
              </a:rPr>
              <a:t>Αργότερα οι δεινόσαυροι εξαφανίστηκαν κι άλλα μικρότερα ζώα εμφανίστηκαν.</a:t>
            </a:r>
            <a:endParaRPr lang="el-GR" sz="3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32</Words>
  <Application>Microsoft Office PowerPoint</Application>
  <PresentationFormat>Προβολή στην οθόνη (4:3)</PresentationFormat>
  <Paragraphs>5</Paragraphs>
  <Slides>21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ΓΙΩΡΓΟΣ</dc:creator>
  <cp:lastModifiedBy>ΓΙΩΡΓΟΣ</cp:lastModifiedBy>
  <cp:revision>4</cp:revision>
  <dcterms:created xsi:type="dcterms:W3CDTF">2020-05-03T14:47:47Z</dcterms:created>
  <dcterms:modified xsi:type="dcterms:W3CDTF">2020-05-03T15:22:40Z</dcterms:modified>
</cp:coreProperties>
</file>