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105B4-AC6D-417A-82D0-BCE5027D30D9}" type="datetimeFigureOut">
              <a:rPr lang="el-GR" smtClean="0"/>
              <a:t>21/6/2020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FE33-C0FB-4832-835F-CC408F65813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FE33-C0FB-4832-835F-CC408F65813C}" type="slidenum">
              <a:rPr lang="el-GR" smtClean="0"/>
              <a:t>17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21/6/2020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21/6/2020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21/6/2020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21/6/2020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21/6/2020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13184"/>
            <a:ext cx="9331424" cy="699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Διαφάνεια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0832"/>
            <a:ext cx="9139403" cy="6854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Διαφάνεια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0832"/>
            <a:ext cx="9139403" cy="6854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Διαφάνεια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Διαφάνεια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Διαφάνεια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0832"/>
            <a:ext cx="9139403" cy="6854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Διαφάνεια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Διαφάνεια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Διαφάνεια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Διαφάνεια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Διαφάνεια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13184"/>
            <a:ext cx="9331424" cy="699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Διαφάνεια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0832"/>
            <a:ext cx="9139403" cy="6854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Διαφάνεια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Διαφάνεια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Διαφάνεια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Διαφάνεια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Διαφάνεια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30832"/>
            <a:ext cx="9139403" cy="6854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Προβολή στην οθόνη (4:3)</PresentationFormat>
  <Paragraphs>1</Paragraphs>
  <Slides>17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ΓΙΩΡΓΟΣ</dc:creator>
  <cp:lastModifiedBy>ΓΙΩΡΓΟΣ</cp:lastModifiedBy>
  <cp:revision>2</cp:revision>
  <dcterms:created xsi:type="dcterms:W3CDTF">2020-06-21T20:18:41Z</dcterms:created>
  <dcterms:modified xsi:type="dcterms:W3CDTF">2020-06-21T20:35:35Z</dcterms:modified>
</cp:coreProperties>
</file>