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φάνει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Διαφάνεια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Διαφάνεια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Διαφάνεια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Διαφάνεια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Διαφάνεια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Διαφάνεια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Διαφάνεια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Διαφάνεια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Διαφάνεια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Διαφάνεια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ΓΙΩΡΓΟΣ</dc:creator>
  <cp:lastModifiedBy>ΓΙΩΡΓΟΣ</cp:lastModifiedBy>
  <cp:revision>1</cp:revision>
  <dcterms:created xsi:type="dcterms:W3CDTF">2020-06-18T15:48:22Z</dcterms:created>
  <dcterms:modified xsi:type="dcterms:W3CDTF">2020-06-18T15:58:13Z</dcterms:modified>
</cp:coreProperties>
</file>