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504" y="2967335"/>
            <a:ext cx="92256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Το ανάκτορο της Κνωσού </a:t>
            </a:r>
            <a:endParaRPr lang="el-G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Υπήρχε υδραγωγείο,&#10;που έφερνε νερό στα&#10;ανάκτορα από μακριά,&#10;και σύστημα&#10;αποχέτευσης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Τα δωμάτια είχαν βεράντες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Οι τοίχοι των&#10;δωματίων ήταν&#10;στολισμένοι με&#10;θαυμάσιες&#10;τοιχογραφίες, που&#10;απεικόνιζαν&#10;λουλούδια και&#10;πουλιά, ψάρια,&#10;δελφίνια,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Ένα από τα ομορφότερα δωμάτια του ανακτόρου&#10;ήταν η αίθουσα του θρόνου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Στο ανάκτορο ζούσε ο βασιλιάς με την οικογένειά&#10;του και άλλα πεντακόσια άτομα: ιερείς, υπηρέτες,&#10;αποθηκάριοι, καλλιτέχνε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Στις τεράστιες&#10;αποθήκες του&#10;ανακτόρου, μέσα σε&#10;ψηλά αγγεία,&#10;αποθήκευαν&#10;δημητριακά, μέλι,&#10;λάδι, κρασί, όσπρια&#10;και άλλα γεω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τα εργαστήρια&#10;αμέτρητοι τεχνίτες&#10;έφτιαχναν αγγεία,&#10;κοσμήματα, υφάσματα,&#10;εργαλεία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Όλων αυτών αρχηγός&#10;ήταν ο βασιλιάς.&#10;Αυτός κανόνιζε ποια&#10;προϊόντα έπρεπε να&#10;πουληθούν και τι θα&#10;έφερναν τα εμπορικά&#10;καράβι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Το ανάκτορο της Κνωσ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Το ανάκτορο της Κνωσ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τη Μινωική Κρήτη υπήρχαν πολλές πόλεις.&#10;Οι μεγαλύτερες ήταν η Κνωσός, η Φαιστός, τα Μάλια και η&#10;Ζάκρος.&#10;Σε όλες αυτές τι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09312" cy="683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Το ανάκτορο της Κνωσ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Όμως, το μεγαλύτερο και πιο λαμπρό ανάκτορο ήταν της&#10;Κνωσού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Σύμφωνα με την&#10;παράδοση, το παλάτι&#10;της Κνωσού ήταν έργο&#10;του μυθικού Αθηναίου&#10;αρχιτέκτονα Δαίδαλου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Το παλάτι έμοιαζε με μια μικρή πολιτεία. Ήταν&#10;τεράστιο και χτισμένο γύρω από μια μεγάλη αυλή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Είχε πολλά κτίρια με τέσσερις και πέντε ορόφους&#10;και χίλια πεντακόσια δωμάτια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Είχε απέραντους διαδρόμους, σκάλες, μεγάλες&#10;αποθήκες κι αμέτρητα εργαστήρια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Ήταν πολύπλοκο, πραγματικός λαβύρινθος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Στο ανάκτορο υπήρχαν πολλά ιερά, στολισμένα με&#10;πέτρινα κέρατα ταύρου και διπλούς πελέκεις, που&#10;ήταν τα σύμβολα της μινωική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5748"/>
            <a:ext cx="9205222" cy="691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Προβολή στην οθόνη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2</cp:revision>
  <dcterms:created xsi:type="dcterms:W3CDTF">2020-06-22T12:22:46Z</dcterms:created>
  <dcterms:modified xsi:type="dcterms:W3CDTF">2020-06-22T12:41:10Z</dcterms:modified>
</cp:coreProperties>
</file>