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1" r:id="rId3"/>
    <p:sldId id="267" r:id="rId4"/>
    <p:sldId id="268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3/31/2021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3/31/2021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3/31/2021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3/31/2021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3/31/2021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3/31/2021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3/31/2021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3/31/2021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3/31/2021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3/31/2021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3/31/2021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3/31/2021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3/31/2021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youtube.com/watch?v=sVutyCiWhxQ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Χελιδονίσματα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Χελιδονίσματα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0" r="7440"/>
          <a:stretch>
            <a:fillRect/>
          </a:stretch>
        </p:blipFill>
        <p:spPr/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49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Μάθε για τα χελιδονίσματα !</a:t>
            </a:r>
            <a:br>
              <a:rPr lang="el-GR" dirty="0" smtClean="0"/>
            </a:br>
            <a:r>
              <a:rPr lang="el-GR" dirty="0" smtClean="0"/>
              <a:t>Πάτα στην εικόνα  ή στον σύνδεσμο!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https://www.youtube.com/watch?v=sVutyCiWhxQ</a:t>
            </a:r>
            <a:endParaRPr lang="en-US" dirty="0"/>
          </a:p>
        </p:txBody>
      </p:sp>
      <p:pic>
        <p:nvPicPr>
          <p:cNvPr id="7" name="Content Placeholder 6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631" y="795130"/>
            <a:ext cx="5955527" cy="4651513"/>
          </a:xfrm>
        </p:spPr>
      </p:pic>
    </p:spTree>
    <p:extLst>
      <p:ext uri="{BB962C8B-B14F-4D97-AF65-F5344CB8AC3E}">
        <p14:creationId xmlns:p14="http://schemas.microsoft.com/office/powerpoint/2010/main" val="147088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Φτιάξε το δικό σου!!</a:t>
            </a:r>
            <a:endParaRPr lang="el-G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186" y="413468"/>
            <a:ext cx="7124369" cy="555796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dirty="0" smtClean="0"/>
              <a:t>Και έλα να τραγουδήσουμε!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96320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ΤΕΛΟΣ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09274741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6</TotalTime>
  <Words>22</Words>
  <Application>Microsoft Office PowerPoint</Application>
  <PresentationFormat>Widescreen</PresentationFormat>
  <Paragraphs>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Euphemia</vt:lpstr>
      <vt:lpstr>Wingdings</vt:lpstr>
      <vt:lpstr>Children Playing 16x9</vt:lpstr>
      <vt:lpstr>Χελιδονίσματα</vt:lpstr>
      <vt:lpstr>Χελιδονίσματα</vt:lpstr>
      <vt:lpstr>Μάθε για τα χελιδονίσματα ! Πάτα στην εικόνα  ή στον σύνδεσμο!</vt:lpstr>
      <vt:lpstr>Φτιάξε το δικό σου!!</vt:lpstr>
      <vt:lpstr>ΤΕΛΟΣ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Χελιδονίσματα</dc:title>
  <dc:creator>Microsoft account</dc:creator>
  <cp:lastModifiedBy>Microsoft account</cp:lastModifiedBy>
  <cp:revision>1</cp:revision>
  <dcterms:created xsi:type="dcterms:W3CDTF">2021-03-31T12:26:43Z</dcterms:created>
  <dcterms:modified xsi:type="dcterms:W3CDTF">2021-03-31T12:33:31Z</dcterms:modified>
</cp:coreProperties>
</file>