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6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Βεφα Λαχανά" userId="b2b7968bd1fcd18a" providerId="LiveId" clId="{0AE50F17-FCB9-F14F-9554-FCA9A904D69A}"/>
    <pc:docChg chg="custSel addSld modSld sldOrd">
      <pc:chgData name="Βεφα Λαχανά" userId="b2b7968bd1fcd18a" providerId="LiveId" clId="{0AE50F17-FCB9-F14F-9554-FCA9A904D69A}" dt="2020-04-10T00:43:47.668" v="952" actId="21"/>
      <pc:docMkLst>
        <pc:docMk/>
      </pc:docMkLst>
      <pc:sldChg chg="modSp">
        <pc:chgData name="Βεφα Λαχανά" userId="b2b7968bd1fcd18a" providerId="LiveId" clId="{0AE50F17-FCB9-F14F-9554-FCA9A904D69A}" dt="2020-04-10T00:34:24.484" v="684" actId="20577"/>
        <pc:sldMkLst>
          <pc:docMk/>
          <pc:sldMk cId="444079863" sldId="257"/>
        </pc:sldMkLst>
        <pc:spChg chg="mod">
          <ac:chgData name="Βεφα Λαχανά" userId="b2b7968bd1fcd18a" providerId="LiveId" clId="{0AE50F17-FCB9-F14F-9554-FCA9A904D69A}" dt="2020-04-10T00:34:24.484" v="684" actId="20577"/>
          <ac:spMkLst>
            <pc:docMk/>
            <pc:sldMk cId="444079863" sldId="257"/>
            <ac:spMk id="2" creationId="{9BEE510C-6DBD-724A-9F5A-D6F278B2F273}"/>
          </ac:spMkLst>
        </pc:spChg>
      </pc:sldChg>
      <pc:sldChg chg="addSp delSp modSp">
        <pc:chgData name="Βεφα Λαχανά" userId="b2b7968bd1fcd18a" providerId="LiveId" clId="{0AE50F17-FCB9-F14F-9554-FCA9A904D69A}" dt="2020-04-10T00:24:29.335" v="16" actId="14100"/>
        <pc:sldMkLst>
          <pc:docMk/>
          <pc:sldMk cId="3511964768" sldId="262"/>
        </pc:sldMkLst>
        <pc:spChg chg="del mod">
          <ac:chgData name="Βεφα Λαχανά" userId="b2b7968bd1fcd18a" providerId="LiveId" clId="{0AE50F17-FCB9-F14F-9554-FCA9A904D69A}" dt="2020-04-10T00:24:22.812" v="12" actId="931"/>
          <ac:spMkLst>
            <pc:docMk/>
            <pc:sldMk cId="3511964768" sldId="262"/>
            <ac:spMk id="3" creationId="{C62FB5F1-6BEE-BC40-8281-B236FF93F718}"/>
          </ac:spMkLst>
        </pc:spChg>
        <pc:picChg chg="add mod ord">
          <ac:chgData name="Βεφα Λαχανά" userId="b2b7968bd1fcd18a" providerId="LiveId" clId="{0AE50F17-FCB9-F14F-9554-FCA9A904D69A}" dt="2020-04-10T00:24:29.335" v="16" actId="14100"/>
          <ac:picMkLst>
            <pc:docMk/>
            <pc:sldMk cId="3511964768" sldId="262"/>
            <ac:picMk id="4" creationId="{C4BFA338-3FF4-914C-8831-3CC923F489CB}"/>
          </ac:picMkLst>
        </pc:picChg>
      </pc:sldChg>
      <pc:sldChg chg="addSp delSp modSp new">
        <pc:chgData name="Βεφα Λαχανά" userId="b2b7968bd1fcd18a" providerId="LiveId" clId="{0AE50F17-FCB9-F14F-9554-FCA9A904D69A}" dt="2020-04-10T00:25:23.148" v="44" actId="14100"/>
        <pc:sldMkLst>
          <pc:docMk/>
          <pc:sldMk cId="3469233878" sldId="264"/>
        </pc:sldMkLst>
        <pc:spChg chg="mod">
          <ac:chgData name="Βεφα Λαχανά" userId="b2b7968bd1fcd18a" providerId="LiveId" clId="{0AE50F17-FCB9-F14F-9554-FCA9A904D69A}" dt="2020-04-10T00:24:47.693" v="38" actId="20577"/>
          <ac:spMkLst>
            <pc:docMk/>
            <pc:sldMk cId="3469233878" sldId="264"/>
            <ac:spMk id="2" creationId="{FF17D63A-E822-1C4F-99E4-F249B277618B}"/>
          </ac:spMkLst>
        </pc:spChg>
        <pc:spChg chg="del">
          <ac:chgData name="Βεφα Λαχανά" userId="b2b7968bd1fcd18a" providerId="LiveId" clId="{0AE50F17-FCB9-F14F-9554-FCA9A904D69A}" dt="2020-04-10T00:25:15" v="39" actId="931"/>
          <ac:spMkLst>
            <pc:docMk/>
            <pc:sldMk cId="3469233878" sldId="264"/>
            <ac:spMk id="3" creationId="{5A06350A-5EE0-6245-B583-90B46A34C50C}"/>
          </ac:spMkLst>
        </pc:spChg>
        <pc:picChg chg="add mod ord">
          <ac:chgData name="Βεφα Λαχανά" userId="b2b7968bd1fcd18a" providerId="LiveId" clId="{0AE50F17-FCB9-F14F-9554-FCA9A904D69A}" dt="2020-04-10T00:25:23.148" v="44" actId="14100"/>
          <ac:picMkLst>
            <pc:docMk/>
            <pc:sldMk cId="3469233878" sldId="264"/>
            <ac:picMk id="4" creationId="{4A1A18D0-6342-7D42-9FA5-AA2D98B5A33E}"/>
          </ac:picMkLst>
        </pc:picChg>
      </pc:sldChg>
      <pc:sldChg chg="addSp delSp modSp new">
        <pc:chgData name="Βεφα Λαχανά" userId="b2b7968bd1fcd18a" providerId="LiveId" clId="{0AE50F17-FCB9-F14F-9554-FCA9A904D69A}" dt="2020-04-10T00:28:22.474" v="412" actId="20577"/>
        <pc:sldMkLst>
          <pc:docMk/>
          <pc:sldMk cId="3620961851" sldId="265"/>
        </pc:sldMkLst>
        <pc:spChg chg="mod">
          <ac:chgData name="Βεφα Λαχανά" userId="b2b7968bd1fcd18a" providerId="LiveId" clId="{0AE50F17-FCB9-F14F-9554-FCA9A904D69A}" dt="2020-04-10T00:28:22.474" v="412" actId="20577"/>
          <ac:spMkLst>
            <pc:docMk/>
            <pc:sldMk cId="3620961851" sldId="265"/>
            <ac:spMk id="2" creationId="{17CF3F2E-C7A2-354E-956F-FBD975713FBF}"/>
          </ac:spMkLst>
        </pc:spChg>
        <pc:spChg chg="del">
          <ac:chgData name="Βεφα Λαχανά" userId="b2b7968bd1fcd18a" providerId="LiveId" clId="{0AE50F17-FCB9-F14F-9554-FCA9A904D69A}" dt="2020-04-10T00:26:14.613" v="94" actId="931"/>
          <ac:spMkLst>
            <pc:docMk/>
            <pc:sldMk cId="3620961851" sldId="265"/>
            <ac:spMk id="3" creationId="{681A3CB9-947B-6E4F-8DAF-59CDC69D0748}"/>
          </ac:spMkLst>
        </pc:spChg>
        <pc:picChg chg="add mod ord">
          <ac:chgData name="Βεφα Λαχανά" userId="b2b7968bd1fcd18a" providerId="LiveId" clId="{0AE50F17-FCB9-F14F-9554-FCA9A904D69A}" dt="2020-04-10T00:26:25.941" v="99" actId="14100"/>
          <ac:picMkLst>
            <pc:docMk/>
            <pc:sldMk cId="3620961851" sldId="265"/>
            <ac:picMk id="4" creationId="{DCD564E7-4842-4445-B969-306E6F9E89BA}"/>
          </ac:picMkLst>
        </pc:picChg>
      </pc:sldChg>
      <pc:sldChg chg="addSp delSp modSp new ord">
        <pc:chgData name="Βεφα Λαχανά" userId="b2b7968bd1fcd18a" providerId="LiveId" clId="{0AE50F17-FCB9-F14F-9554-FCA9A904D69A}" dt="2020-04-10T00:30:09.831" v="451" actId="1076"/>
        <pc:sldMkLst>
          <pc:docMk/>
          <pc:sldMk cId="691135003" sldId="266"/>
        </pc:sldMkLst>
        <pc:spChg chg="mod">
          <ac:chgData name="Βεφα Λαχανά" userId="b2b7968bd1fcd18a" providerId="LiveId" clId="{0AE50F17-FCB9-F14F-9554-FCA9A904D69A}" dt="2020-04-10T00:30:00.884" v="450" actId="20577"/>
          <ac:spMkLst>
            <pc:docMk/>
            <pc:sldMk cId="691135003" sldId="266"/>
            <ac:spMk id="2" creationId="{61817181-62C2-A640-896B-9E8A3FBB0DE9}"/>
          </ac:spMkLst>
        </pc:spChg>
        <pc:spChg chg="del">
          <ac:chgData name="Βεφα Λαχανά" userId="b2b7968bd1fcd18a" providerId="LiveId" clId="{0AE50F17-FCB9-F14F-9554-FCA9A904D69A}" dt="2020-04-10T00:29:42.391" v="414" actId="931"/>
          <ac:spMkLst>
            <pc:docMk/>
            <pc:sldMk cId="691135003" sldId="266"/>
            <ac:spMk id="3" creationId="{CE9C04F5-E937-ED49-A3B2-BF4B2FF328AD}"/>
          </ac:spMkLst>
        </pc:spChg>
        <pc:picChg chg="add mod ord">
          <ac:chgData name="Βεφα Λαχανά" userId="b2b7968bd1fcd18a" providerId="LiveId" clId="{0AE50F17-FCB9-F14F-9554-FCA9A904D69A}" dt="2020-04-10T00:29:48.366" v="418" actId="14100"/>
          <ac:picMkLst>
            <pc:docMk/>
            <pc:sldMk cId="691135003" sldId="266"/>
            <ac:picMk id="4" creationId="{1EC6A7A6-F9C0-BC46-8DBA-1F8079B3AB15}"/>
          </ac:picMkLst>
        </pc:picChg>
      </pc:sldChg>
      <pc:sldChg chg="addSp delSp modSp new">
        <pc:chgData name="Βεφα Λαχανά" userId="b2b7968bd1fcd18a" providerId="LiveId" clId="{0AE50F17-FCB9-F14F-9554-FCA9A904D69A}" dt="2020-04-10T00:30:53.928" v="484" actId="20577"/>
        <pc:sldMkLst>
          <pc:docMk/>
          <pc:sldMk cId="3183271191" sldId="267"/>
        </pc:sldMkLst>
        <pc:spChg chg="mod">
          <ac:chgData name="Βεφα Λαχανά" userId="b2b7968bd1fcd18a" providerId="LiveId" clId="{0AE50F17-FCB9-F14F-9554-FCA9A904D69A}" dt="2020-04-10T00:30:53.928" v="484" actId="20577"/>
          <ac:spMkLst>
            <pc:docMk/>
            <pc:sldMk cId="3183271191" sldId="267"/>
            <ac:spMk id="2" creationId="{B0C2F579-FFEE-9147-B1DD-79171CCB33D4}"/>
          </ac:spMkLst>
        </pc:spChg>
        <pc:spChg chg="del">
          <ac:chgData name="Βεφα Λαχανά" userId="b2b7968bd1fcd18a" providerId="LiveId" clId="{0AE50F17-FCB9-F14F-9554-FCA9A904D69A}" dt="2020-04-10T00:30:36.288" v="453" actId="931"/>
          <ac:spMkLst>
            <pc:docMk/>
            <pc:sldMk cId="3183271191" sldId="267"/>
            <ac:spMk id="3" creationId="{D851FD43-F8CF-5343-86E1-F1D10E23C9B4}"/>
          </ac:spMkLst>
        </pc:spChg>
        <pc:picChg chg="add mod ord">
          <ac:chgData name="Βεφα Λαχανά" userId="b2b7968bd1fcd18a" providerId="LiveId" clId="{0AE50F17-FCB9-F14F-9554-FCA9A904D69A}" dt="2020-04-10T00:30:43.872" v="457" actId="14100"/>
          <ac:picMkLst>
            <pc:docMk/>
            <pc:sldMk cId="3183271191" sldId="267"/>
            <ac:picMk id="4" creationId="{10FC37A9-AEE5-8F4A-80E9-4454A8D482E1}"/>
          </ac:picMkLst>
        </pc:picChg>
      </pc:sldChg>
      <pc:sldChg chg="addSp delSp modSp new">
        <pc:chgData name="Βεφα Λαχανά" userId="b2b7968bd1fcd18a" providerId="LiveId" clId="{0AE50F17-FCB9-F14F-9554-FCA9A904D69A}" dt="2020-04-10T00:33:57.956" v="665" actId="255"/>
        <pc:sldMkLst>
          <pc:docMk/>
          <pc:sldMk cId="1480861396" sldId="268"/>
        </pc:sldMkLst>
        <pc:spChg chg="mod">
          <ac:chgData name="Βεφα Λαχανά" userId="b2b7968bd1fcd18a" providerId="LiveId" clId="{0AE50F17-FCB9-F14F-9554-FCA9A904D69A}" dt="2020-04-10T00:33:57.956" v="665" actId="255"/>
          <ac:spMkLst>
            <pc:docMk/>
            <pc:sldMk cId="1480861396" sldId="268"/>
            <ac:spMk id="2" creationId="{44D626D5-FB62-FD4C-8446-EF610BD773D5}"/>
          </ac:spMkLst>
        </pc:spChg>
        <pc:spChg chg="del">
          <ac:chgData name="Βεφα Λαχανά" userId="b2b7968bd1fcd18a" providerId="LiveId" clId="{0AE50F17-FCB9-F14F-9554-FCA9A904D69A}" dt="2020-04-10T00:32:11.407" v="486" actId="931"/>
          <ac:spMkLst>
            <pc:docMk/>
            <pc:sldMk cId="1480861396" sldId="268"/>
            <ac:spMk id="3" creationId="{0D82027E-CA71-8A42-ADA6-76EE150095E8}"/>
          </ac:spMkLst>
        </pc:spChg>
        <pc:picChg chg="add mod ord">
          <ac:chgData name="Βεφα Λαχανά" userId="b2b7968bd1fcd18a" providerId="LiveId" clId="{0AE50F17-FCB9-F14F-9554-FCA9A904D69A}" dt="2020-04-10T00:32:21.366" v="490" actId="14100"/>
          <ac:picMkLst>
            <pc:docMk/>
            <pc:sldMk cId="1480861396" sldId="268"/>
            <ac:picMk id="4" creationId="{85918E83-CA6D-9647-87EB-7C77979E36B2}"/>
          </ac:picMkLst>
        </pc:picChg>
      </pc:sldChg>
      <pc:sldChg chg="addSp delSp modSp new">
        <pc:chgData name="Βεφα Λαχανά" userId="b2b7968bd1fcd18a" providerId="LiveId" clId="{0AE50F17-FCB9-F14F-9554-FCA9A904D69A}" dt="2020-04-10T00:42:30.481" v="937" actId="20577"/>
        <pc:sldMkLst>
          <pc:docMk/>
          <pc:sldMk cId="742395385" sldId="269"/>
        </pc:sldMkLst>
        <pc:spChg chg="mod">
          <ac:chgData name="Βεφα Λαχανά" userId="b2b7968bd1fcd18a" providerId="LiveId" clId="{0AE50F17-FCB9-F14F-9554-FCA9A904D69A}" dt="2020-04-10T00:42:30.481" v="937" actId="20577"/>
          <ac:spMkLst>
            <pc:docMk/>
            <pc:sldMk cId="742395385" sldId="269"/>
            <ac:spMk id="2" creationId="{7BD2EFAB-298C-8542-9D50-B62DF2C7CA2A}"/>
          </ac:spMkLst>
        </pc:spChg>
        <pc:spChg chg="del">
          <ac:chgData name="Βεφα Λαχανά" userId="b2b7968bd1fcd18a" providerId="LiveId" clId="{0AE50F17-FCB9-F14F-9554-FCA9A904D69A}" dt="2020-04-10T00:35:25.451" v="737" actId="931"/>
          <ac:spMkLst>
            <pc:docMk/>
            <pc:sldMk cId="742395385" sldId="269"/>
            <ac:spMk id="3" creationId="{CF06CF00-62D0-D543-80E7-204BC3B7E3A7}"/>
          </ac:spMkLst>
        </pc:spChg>
        <pc:picChg chg="add mod ord">
          <ac:chgData name="Βεφα Λαχανά" userId="b2b7968bd1fcd18a" providerId="LiveId" clId="{0AE50F17-FCB9-F14F-9554-FCA9A904D69A}" dt="2020-04-10T00:35:31.489" v="741" actId="14100"/>
          <ac:picMkLst>
            <pc:docMk/>
            <pc:sldMk cId="742395385" sldId="269"/>
            <ac:picMk id="4" creationId="{0AAFA37D-D019-E448-B8B0-2E6E2725910A}"/>
          </ac:picMkLst>
        </pc:picChg>
      </pc:sldChg>
      <pc:sldChg chg="addSp delSp modSp new">
        <pc:chgData name="Βεφα Λαχανά" userId="b2b7968bd1fcd18a" providerId="LiveId" clId="{0AE50F17-FCB9-F14F-9554-FCA9A904D69A}" dt="2020-04-10T00:37:43.341" v="802" actId="20577"/>
        <pc:sldMkLst>
          <pc:docMk/>
          <pc:sldMk cId="2494626921" sldId="270"/>
        </pc:sldMkLst>
        <pc:spChg chg="mod">
          <ac:chgData name="Βεφα Λαχανά" userId="b2b7968bd1fcd18a" providerId="LiveId" clId="{0AE50F17-FCB9-F14F-9554-FCA9A904D69A}" dt="2020-04-10T00:37:43.341" v="802" actId="20577"/>
          <ac:spMkLst>
            <pc:docMk/>
            <pc:sldMk cId="2494626921" sldId="270"/>
            <ac:spMk id="2" creationId="{FFAABD47-BF41-6944-8E98-883FC4C484EF}"/>
          </ac:spMkLst>
        </pc:spChg>
        <pc:spChg chg="del">
          <ac:chgData name="Βεφα Λαχανά" userId="b2b7968bd1fcd18a" providerId="LiveId" clId="{0AE50F17-FCB9-F14F-9554-FCA9A904D69A}" dt="2020-04-10T00:36:03.167" v="743" actId="931"/>
          <ac:spMkLst>
            <pc:docMk/>
            <pc:sldMk cId="2494626921" sldId="270"/>
            <ac:spMk id="3" creationId="{D1F3FBEB-78B1-0F42-BDE2-ECBBBC31A08A}"/>
          </ac:spMkLst>
        </pc:spChg>
        <pc:picChg chg="add mod ord">
          <ac:chgData name="Βεφα Λαχανά" userId="b2b7968bd1fcd18a" providerId="LiveId" clId="{0AE50F17-FCB9-F14F-9554-FCA9A904D69A}" dt="2020-04-10T00:36:08.948" v="747" actId="14100"/>
          <ac:picMkLst>
            <pc:docMk/>
            <pc:sldMk cId="2494626921" sldId="270"/>
            <ac:picMk id="4" creationId="{DAD2EA75-A3A2-1341-AD1F-0DC85EEC2F92}"/>
          </ac:picMkLst>
        </pc:picChg>
      </pc:sldChg>
      <pc:sldChg chg="addSp delSp modSp new">
        <pc:chgData name="Βεφα Λαχανά" userId="b2b7968bd1fcd18a" providerId="LiveId" clId="{0AE50F17-FCB9-F14F-9554-FCA9A904D69A}" dt="2020-04-10T00:37:30.917" v="775" actId="20577"/>
        <pc:sldMkLst>
          <pc:docMk/>
          <pc:sldMk cId="395391265" sldId="271"/>
        </pc:sldMkLst>
        <pc:spChg chg="mod">
          <ac:chgData name="Βεφα Λαχανά" userId="b2b7968bd1fcd18a" providerId="LiveId" clId="{0AE50F17-FCB9-F14F-9554-FCA9A904D69A}" dt="2020-04-10T00:37:30.917" v="775" actId="20577"/>
          <ac:spMkLst>
            <pc:docMk/>
            <pc:sldMk cId="395391265" sldId="271"/>
            <ac:spMk id="2" creationId="{29E2C5B7-CEF0-7F45-AA28-909E055EEF81}"/>
          </ac:spMkLst>
        </pc:spChg>
        <pc:spChg chg="del">
          <ac:chgData name="Βεφα Λαχανά" userId="b2b7968bd1fcd18a" providerId="LiveId" clId="{0AE50F17-FCB9-F14F-9554-FCA9A904D69A}" dt="2020-04-10T00:37:20.771" v="760" actId="931"/>
          <ac:spMkLst>
            <pc:docMk/>
            <pc:sldMk cId="395391265" sldId="271"/>
            <ac:spMk id="3" creationId="{1890CF62-6136-584D-8F4E-8DBB2CEDD7D3}"/>
          </ac:spMkLst>
        </pc:spChg>
        <pc:picChg chg="add mod ord">
          <ac:chgData name="Βεφα Λαχανά" userId="b2b7968bd1fcd18a" providerId="LiveId" clId="{0AE50F17-FCB9-F14F-9554-FCA9A904D69A}" dt="2020-04-10T00:37:26.122" v="764" actId="14100"/>
          <ac:picMkLst>
            <pc:docMk/>
            <pc:sldMk cId="395391265" sldId="271"/>
            <ac:picMk id="4" creationId="{7F1FEC52-1C8B-2546-9A59-B49C4423B891}"/>
          </ac:picMkLst>
        </pc:picChg>
      </pc:sldChg>
      <pc:sldChg chg="addSp delSp modSp new">
        <pc:chgData name="Βεφα Λαχανά" userId="b2b7968bd1fcd18a" providerId="LiveId" clId="{0AE50F17-FCB9-F14F-9554-FCA9A904D69A}" dt="2020-04-10T00:38:32.787" v="817" actId="20577"/>
        <pc:sldMkLst>
          <pc:docMk/>
          <pc:sldMk cId="766991241" sldId="272"/>
        </pc:sldMkLst>
        <pc:spChg chg="mod">
          <ac:chgData name="Βεφα Λαχανά" userId="b2b7968bd1fcd18a" providerId="LiveId" clId="{0AE50F17-FCB9-F14F-9554-FCA9A904D69A}" dt="2020-04-10T00:38:32.787" v="817" actId="20577"/>
          <ac:spMkLst>
            <pc:docMk/>
            <pc:sldMk cId="766991241" sldId="272"/>
            <ac:spMk id="2" creationId="{627F2206-AAE0-E841-8086-830B86C03520}"/>
          </ac:spMkLst>
        </pc:spChg>
        <pc:spChg chg="del">
          <ac:chgData name="Βεφα Λαχανά" userId="b2b7968bd1fcd18a" providerId="LiveId" clId="{0AE50F17-FCB9-F14F-9554-FCA9A904D69A}" dt="2020-04-10T00:38:17.283" v="804" actId="931"/>
          <ac:spMkLst>
            <pc:docMk/>
            <pc:sldMk cId="766991241" sldId="272"/>
            <ac:spMk id="3" creationId="{1EA96297-8AAC-B847-8CE2-0E9C9C1BC761}"/>
          </ac:spMkLst>
        </pc:spChg>
        <pc:picChg chg="add mod ord">
          <ac:chgData name="Βεφα Λαχανά" userId="b2b7968bd1fcd18a" providerId="LiveId" clId="{0AE50F17-FCB9-F14F-9554-FCA9A904D69A}" dt="2020-04-10T00:38:24.974" v="808" actId="14100"/>
          <ac:picMkLst>
            <pc:docMk/>
            <pc:sldMk cId="766991241" sldId="272"/>
            <ac:picMk id="4" creationId="{96C394A1-B2E7-BF42-8CE9-7A2F0B959FBD}"/>
          </ac:picMkLst>
        </pc:picChg>
      </pc:sldChg>
      <pc:sldChg chg="addSp delSp modSp new">
        <pc:chgData name="Βεφα Λαχανά" userId="b2b7968bd1fcd18a" providerId="LiveId" clId="{0AE50F17-FCB9-F14F-9554-FCA9A904D69A}" dt="2020-04-10T00:39:30.986" v="832" actId="20577"/>
        <pc:sldMkLst>
          <pc:docMk/>
          <pc:sldMk cId="2491364330" sldId="273"/>
        </pc:sldMkLst>
        <pc:spChg chg="mod">
          <ac:chgData name="Βεφα Λαχανά" userId="b2b7968bd1fcd18a" providerId="LiveId" clId="{0AE50F17-FCB9-F14F-9554-FCA9A904D69A}" dt="2020-04-10T00:39:30.986" v="832" actId="20577"/>
          <ac:spMkLst>
            <pc:docMk/>
            <pc:sldMk cId="2491364330" sldId="273"/>
            <ac:spMk id="2" creationId="{59188848-8CFA-A24E-B3B4-9744595163E2}"/>
          </ac:spMkLst>
        </pc:spChg>
        <pc:spChg chg="del">
          <ac:chgData name="Βεφα Λαχανά" userId="b2b7968bd1fcd18a" providerId="LiveId" clId="{0AE50F17-FCB9-F14F-9554-FCA9A904D69A}" dt="2020-04-10T00:39:12.962" v="819" actId="931"/>
          <ac:spMkLst>
            <pc:docMk/>
            <pc:sldMk cId="2491364330" sldId="273"/>
            <ac:spMk id="3" creationId="{22140CD8-9985-5148-A631-CAA5BDF5B2A1}"/>
          </ac:spMkLst>
        </pc:spChg>
        <pc:picChg chg="add mod ord">
          <ac:chgData name="Βεφα Λαχανά" userId="b2b7968bd1fcd18a" providerId="LiveId" clId="{0AE50F17-FCB9-F14F-9554-FCA9A904D69A}" dt="2020-04-10T00:39:23.475" v="824" actId="14100"/>
          <ac:picMkLst>
            <pc:docMk/>
            <pc:sldMk cId="2491364330" sldId="273"/>
            <ac:picMk id="4" creationId="{A575CA5E-C9F3-FF45-8FF2-BBD7FEDE9421}"/>
          </ac:picMkLst>
        </pc:picChg>
      </pc:sldChg>
      <pc:sldChg chg="addSp delSp modSp new">
        <pc:chgData name="Βεφα Λαχανά" userId="b2b7968bd1fcd18a" providerId="LiveId" clId="{0AE50F17-FCB9-F14F-9554-FCA9A904D69A}" dt="2020-04-10T00:40:38.373" v="848" actId="20577"/>
        <pc:sldMkLst>
          <pc:docMk/>
          <pc:sldMk cId="2167991851" sldId="274"/>
        </pc:sldMkLst>
        <pc:spChg chg="mod">
          <ac:chgData name="Βεφα Λαχανά" userId="b2b7968bd1fcd18a" providerId="LiveId" clId="{0AE50F17-FCB9-F14F-9554-FCA9A904D69A}" dt="2020-04-10T00:40:38.373" v="848" actId="20577"/>
          <ac:spMkLst>
            <pc:docMk/>
            <pc:sldMk cId="2167991851" sldId="274"/>
            <ac:spMk id="2" creationId="{A542A5A7-5D7A-9C43-A180-9155D02D5517}"/>
          </ac:spMkLst>
        </pc:spChg>
        <pc:spChg chg="del">
          <ac:chgData name="Βεφα Λαχανά" userId="b2b7968bd1fcd18a" providerId="LiveId" clId="{0AE50F17-FCB9-F14F-9554-FCA9A904D69A}" dt="2020-04-10T00:40:25.931" v="834" actId="931"/>
          <ac:spMkLst>
            <pc:docMk/>
            <pc:sldMk cId="2167991851" sldId="274"/>
            <ac:spMk id="3" creationId="{CA0333AC-5393-BE40-9873-596095C6CE8E}"/>
          </ac:spMkLst>
        </pc:spChg>
        <pc:picChg chg="add mod ord">
          <ac:chgData name="Βεφα Λαχανά" userId="b2b7968bd1fcd18a" providerId="LiveId" clId="{0AE50F17-FCB9-F14F-9554-FCA9A904D69A}" dt="2020-04-10T00:40:31.760" v="838" actId="14100"/>
          <ac:picMkLst>
            <pc:docMk/>
            <pc:sldMk cId="2167991851" sldId="274"/>
            <ac:picMk id="4" creationId="{61C56B50-B4AB-DE48-8284-93B60BE4AEEA}"/>
          </ac:picMkLst>
        </pc:picChg>
      </pc:sldChg>
      <pc:sldChg chg="addSp delSp modSp new">
        <pc:chgData name="Βεφα Λαχανά" userId="b2b7968bd1fcd18a" providerId="LiveId" clId="{0AE50F17-FCB9-F14F-9554-FCA9A904D69A}" dt="2020-04-10T00:41:23.794" v="866" actId="20577"/>
        <pc:sldMkLst>
          <pc:docMk/>
          <pc:sldMk cId="4200028480" sldId="275"/>
        </pc:sldMkLst>
        <pc:spChg chg="mod">
          <ac:chgData name="Βεφα Λαχανά" userId="b2b7968bd1fcd18a" providerId="LiveId" clId="{0AE50F17-FCB9-F14F-9554-FCA9A904D69A}" dt="2020-04-10T00:41:23.794" v="866" actId="20577"/>
          <ac:spMkLst>
            <pc:docMk/>
            <pc:sldMk cId="4200028480" sldId="275"/>
            <ac:spMk id="2" creationId="{90316952-0DD2-B24A-8CEA-24049CA93BCB}"/>
          </ac:spMkLst>
        </pc:spChg>
        <pc:spChg chg="del">
          <ac:chgData name="Βεφα Λαχανά" userId="b2b7968bd1fcd18a" providerId="LiveId" clId="{0AE50F17-FCB9-F14F-9554-FCA9A904D69A}" dt="2020-04-10T00:41:09.907" v="850" actId="931"/>
          <ac:spMkLst>
            <pc:docMk/>
            <pc:sldMk cId="4200028480" sldId="275"/>
            <ac:spMk id="3" creationId="{548744EB-0119-3147-AB22-2BA27437F1E9}"/>
          </ac:spMkLst>
        </pc:spChg>
        <pc:picChg chg="add mod ord">
          <ac:chgData name="Βεφα Λαχανά" userId="b2b7968bd1fcd18a" providerId="LiveId" clId="{0AE50F17-FCB9-F14F-9554-FCA9A904D69A}" dt="2020-04-10T00:41:15.040" v="854" actId="14100"/>
          <ac:picMkLst>
            <pc:docMk/>
            <pc:sldMk cId="4200028480" sldId="275"/>
            <ac:picMk id="4" creationId="{B70601DD-7D6F-3246-B896-024AEB8D1594}"/>
          </ac:picMkLst>
        </pc:picChg>
      </pc:sldChg>
      <pc:sldChg chg="delSp modSp new ord">
        <pc:chgData name="Βεφα Λαχανά" userId="b2b7968bd1fcd18a" providerId="LiveId" clId="{0AE50F17-FCB9-F14F-9554-FCA9A904D69A}" dt="2020-04-10T00:43:47.668" v="952" actId="21"/>
        <pc:sldMkLst>
          <pc:docMk/>
          <pc:sldMk cId="1007392452" sldId="276"/>
        </pc:sldMkLst>
        <pc:spChg chg="mod">
          <ac:chgData name="Βεφα Λαχανά" userId="b2b7968bd1fcd18a" providerId="LiveId" clId="{0AE50F17-FCB9-F14F-9554-FCA9A904D69A}" dt="2020-04-10T00:43:32.030" v="951" actId="20577"/>
          <ac:spMkLst>
            <pc:docMk/>
            <pc:sldMk cId="1007392452" sldId="276"/>
            <ac:spMk id="2" creationId="{02C1B4D7-8A7F-7D43-8B9F-12B61F84421A}"/>
          </ac:spMkLst>
        </pc:spChg>
        <pc:spChg chg="del">
          <ac:chgData name="Βεφα Λαχανά" userId="b2b7968bd1fcd18a" providerId="LiveId" clId="{0AE50F17-FCB9-F14F-9554-FCA9A904D69A}" dt="2020-04-10T00:43:47.668" v="952" actId="21"/>
          <ac:spMkLst>
            <pc:docMk/>
            <pc:sldMk cId="1007392452" sldId="276"/>
            <ac:spMk id="3" creationId="{0D1A03C1-7478-974E-8095-10FDCC4D49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3D3CB0-57F2-8B4C-9E2C-B69A293F4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Πάσχα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4B53413-B088-D247-A4ED-8D3338174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Λίγα λόγια….</a:t>
            </a:r>
          </a:p>
        </p:txBody>
      </p:sp>
    </p:spTree>
    <p:extLst>
      <p:ext uri="{BB962C8B-B14F-4D97-AF65-F5344CB8AC3E}">
        <p14:creationId xmlns:p14="http://schemas.microsoft.com/office/powerpoint/2010/main" val="383587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42F6CC-0934-0545-85D2-6D46104F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Μεγάλη Δευτέρα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4B6027F3-36EE-1B48-B041-8C8E6EF52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358735"/>
            <a:ext cx="6683004" cy="6284026"/>
          </a:xfrm>
        </p:spPr>
      </p:pic>
    </p:spTree>
    <p:extLst>
      <p:ext uri="{BB962C8B-B14F-4D97-AF65-F5344CB8AC3E}">
        <p14:creationId xmlns:p14="http://schemas.microsoft.com/office/powerpoint/2010/main" val="111181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59DF3C-719D-A44C-9B99-7C0E8FC9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Μεγάλη Τρίτη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E7867045-06C0-6142-9726-C894FFFF4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239" y="519545"/>
            <a:ext cx="6914903" cy="6234546"/>
          </a:xfrm>
        </p:spPr>
      </p:pic>
    </p:spTree>
    <p:extLst>
      <p:ext uri="{BB962C8B-B14F-4D97-AF65-F5344CB8AC3E}">
        <p14:creationId xmlns:p14="http://schemas.microsoft.com/office/powerpoint/2010/main" val="244245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37C1F44-B785-3C44-AFC0-B48B21F4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Μεγάλη Τετάρτη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BCCD9359-FCDF-CD41-815B-1816AFF2D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532" y="210292"/>
            <a:ext cx="6865423" cy="6284026"/>
          </a:xfrm>
        </p:spPr>
      </p:pic>
    </p:spTree>
    <p:extLst>
      <p:ext uri="{BB962C8B-B14F-4D97-AF65-F5344CB8AC3E}">
        <p14:creationId xmlns:p14="http://schemas.microsoft.com/office/powerpoint/2010/main" val="323408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B9534F-9D21-F044-87F0-17DFF77A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Μεγάλη Πέμπτη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13311939-30C8-D643-8B95-750A7ACDC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942" y="296883"/>
            <a:ext cx="7075714" cy="6308766"/>
          </a:xfrm>
        </p:spPr>
      </p:pic>
    </p:spTree>
    <p:extLst>
      <p:ext uri="{BB962C8B-B14F-4D97-AF65-F5344CB8AC3E}">
        <p14:creationId xmlns:p14="http://schemas.microsoft.com/office/powerpoint/2010/main" val="297360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2BD896-4360-714C-A1D9-A91EB976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Μεγάλη Παρασκευή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C4BFA338-3FF4-914C-8831-3CC923F48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3604" y="272143"/>
            <a:ext cx="6036623" cy="6333506"/>
          </a:xfrm>
        </p:spPr>
      </p:pic>
    </p:spTree>
    <p:extLst>
      <p:ext uri="{BB962C8B-B14F-4D97-AF65-F5344CB8AC3E}">
        <p14:creationId xmlns:p14="http://schemas.microsoft.com/office/powerpoint/2010/main" val="351196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EF5ABB6-661D-664D-9F83-A227D4C2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Μεγάλο Σάββατο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33A989FD-8E20-3B4D-8972-B84E7B55B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381067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17D63A-E822-1C4F-99E4-F249B277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Κυριακή του Πάσχα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4A1A18D0-6342-7D42-9FA5-AA2D98B5A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682" y="569026"/>
            <a:ext cx="6802233" cy="6061364"/>
          </a:xfrm>
        </p:spPr>
      </p:pic>
    </p:spTree>
    <p:extLst>
      <p:ext uri="{BB962C8B-B14F-4D97-AF65-F5344CB8AC3E}">
        <p14:creationId xmlns:p14="http://schemas.microsoft.com/office/powerpoint/2010/main" val="346923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C1B4D7-8A7F-7D43-8B9F-12B61F84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Δραστηριότητες</a:t>
            </a:r>
          </a:p>
        </p:txBody>
      </p:sp>
    </p:spTree>
    <p:extLst>
      <p:ext uri="{BB962C8B-B14F-4D97-AF65-F5344CB8AC3E}">
        <p14:creationId xmlns:p14="http://schemas.microsoft.com/office/powerpoint/2010/main" val="100739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CF3F2E-C7A2-354E-956F-FBD97571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Δες την ιστορία σε εικόνες , μπορείς να την πεις με δικά σου λόγια;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DCD564E7-4842-4445-B969-306E6F9E8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234" y="197921"/>
            <a:ext cx="6182135" cy="6382987"/>
          </a:xfrm>
        </p:spPr>
      </p:pic>
    </p:spTree>
    <p:extLst>
      <p:ext uri="{BB962C8B-B14F-4D97-AF65-F5344CB8AC3E}">
        <p14:creationId xmlns:p14="http://schemas.microsoft.com/office/powerpoint/2010/main" val="362096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1817181-62C2-A640-896B-9E8A3FBB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Δείξε το σωστό αρχικό γράμμα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1EC6A7A6-F9C0-BC46-8DBA-1F8079B3A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942" y="0"/>
            <a:ext cx="6209805" cy="6857999"/>
          </a:xfrm>
        </p:spPr>
      </p:pic>
    </p:spTree>
    <p:extLst>
      <p:ext uri="{BB962C8B-B14F-4D97-AF65-F5344CB8AC3E}">
        <p14:creationId xmlns:p14="http://schemas.microsoft.com/office/powerpoint/2010/main" val="69113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BD2EFAB-298C-8542-9D50-B62DF2C7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Τα πάθη και η ανάσταση  του Κυρίου </a:t>
            </a:r>
            <a:br>
              <a:rPr lang="el-GR"/>
            </a:br>
            <a:r>
              <a:rPr lang="el-GR" sz="1050"/>
              <a:t>Από      την     : Δρ.     Α. Σ.       Δημητριάδου </a:t>
            </a:r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0AAFA37D-D019-E448-B8B0-2E6E27259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0422" y="173182"/>
            <a:ext cx="6457208" cy="6432467"/>
          </a:xfrm>
        </p:spPr>
      </p:pic>
    </p:spTree>
    <p:extLst>
      <p:ext uri="{BB962C8B-B14F-4D97-AF65-F5344CB8AC3E}">
        <p14:creationId xmlns:p14="http://schemas.microsoft.com/office/powerpoint/2010/main" val="74239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0C2F579-FFEE-9147-B1DD-79171CCB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Παίξε με τις πασχαλίτσες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10FC37A9-AEE5-8F4A-80E9-4454A8D4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787" y="408214"/>
            <a:ext cx="5996582" cy="6246916"/>
          </a:xfrm>
        </p:spPr>
      </p:pic>
    </p:spTree>
    <p:extLst>
      <p:ext uri="{BB962C8B-B14F-4D97-AF65-F5344CB8AC3E}">
        <p14:creationId xmlns:p14="http://schemas.microsoft.com/office/powerpoint/2010/main" val="318327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D626D5-FB62-FD4C-8446-EF610BD7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/>
              <a:t>Αν έχεις ένα πλαστικό  κουταλάκι , βαμβάκι , λευκό χαρτί ,κόλλα  και χρώματα .</a:t>
            </a:r>
            <a:br>
              <a:rPr lang="el-GR" sz="3100"/>
            </a:br>
            <a:r>
              <a:rPr lang="el-GR" sz="3100"/>
              <a:t>Φτιάξε  τη διπλανή </a:t>
            </a:r>
            <a:r>
              <a:rPr lang="el-GR"/>
              <a:t>κατασκευή!!!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85918E83-CA6D-9647-87EB-7C77979E3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958" y="204043"/>
            <a:ext cx="5652002" cy="6264132"/>
          </a:xfrm>
        </p:spPr>
      </p:pic>
    </p:spTree>
    <p:extLst>
      <p:ext uri="{BB962C8B-B14F-4D97-AF65-F5344CB8AC3E}">
        <p14:creationId xmlns:p14="http://schemas.microsoft.com/office/powerpoint/2010/main" val="148086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AABD47-BF41-6944-8E98-883FC4C4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 μυστικός δείπνος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DAD2EA75-A3A2-1341-AD1F-0DC85EEC2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5974" y="494805"/>
            <a:ext cx="6494317" cy="6147955"/>
          </a:xfrm>
        </p:spPr>
      </p:pic>
    </p:spTree>
    <p:extLst>
      <p:ext uri="{BB962C8B-B14F-4D97-AF65-F5344CB8AC3E}">
        <p14:creationId xmlns:p14="http://schemas.microsoft.com/office/powerpoint/2010/main" val="249462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E2C5B7-CEF0-7F45-AA28-909E055E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 προδοσία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7F1FEC52-1C8B-2546-9A59-B49C4423B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896" y="531916"/>
            <a:ext cx="6259285" cy="6326083"/>
          </a:xfrm>
        </p:spPr>
      </p:pic>
    </p:spTree>
    <p:extLst>
      <p:ext uri="{BB962C8B-B14F-4D97-AF65-F5344CB8AC3E}">
        <p14:creationId xmlns:p14="http://schemas.microsoft.com/office/powerpoint/2010/main" val="39539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27F2206-AAE0-E841-8086-830B86C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 δίκη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96C394A1-B2E7-BF42-8CE9-7A2F0B959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012" y="321623"/>
            <a:ext cx="6568539" cy="6382987"/>
          </a:xfrm>
        </p:spPr>
      </p:pic>
    </p:spTree>
    <p:extLst>
      <p:ext uri="{BB962C8B-B14F-4D97-AF65-F5344CB8AC3E}">
        <p14:creationId xmlns:p14="http://schemas.microsoft.com/office/powerpoint/2010/main" val="76699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9188848-8CFA-A24E-B3B4-97445951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Τα πάθη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A575CA5E-C9F3-FF45-8FF2-BBD7FEDE9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014" y="606136"/>
            <a:ext cx="6358246" cy="6251863"/>
          </a:xfrm>
        </p:spPr>
      </p:pic>
    </p:spTree>
    <p:extLst>
      <p:ext uri="{BB962C8B-B14F-4D97-AF65-F5344CB8AC3E}">
        <p14:creationId xmlns:p14="http://schemas.microsoft.com/office/powerpoint/2010/main" val="249136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42A5A7-5D7A-9C43-A180-9155D02D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 σταύρωση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61C56B50-B4AB-DE48-8284-93B60BE4A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234" y="321623"/>
            <a:ext cx="6182135" cy="6246916"/>
          </a:xfrm>
        </p:spPr>
      </p:pic>
    </p:spTree>
    <p:extLst>
      <p:ext uri="{BB962C8B-B14F-4D97-AF65-F5344CB8AC3E}">
        <p14:creationId xmlns:p14="http://schemas.microsoft.com/office/powerpoint/2010/main" val="216799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0316952-0DD2-B24A-8CEA-24049CA9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 Ανάσταση 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B70601DD-7D6F-3246-B896-024AEB8D1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123" y="210293"/>
            <a:ext cx="6469578" cy="6531428"/>
          </a:xfrm>
        </p:spPr>
      </p:pic>
    </p:spTree>
    <p:extLst>
      <p:ext uri="{BB962C8B-B14F-4D97-AF65-F5344CB8AC3E}">
        <p14:creationId xmlns:p14="http://schemas.microsoft.com/office/powerpoint/2010/main" val="420002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EE510C-6DBD-724A-9F5A-D6F278B2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Πασχαλινά έθιμα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7768FC1A-874D-8142-BD41-688524B9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721" y="284513"/>
            <a:ext cx="6851716" cy="6110844"/>
          </a:xfrm>
        </p:spPr>
      </p:pic>
    </p:spTree>
    <p:extLst>
      <p:ext uri="{BB962C8B-B14F-4D97-AF65-F5344CB8AC3E}">
        <p14:creationId xmlns:p14="http://schemas.microsoft.com/office/powerpoint/2010/main" val="444079863"/>
      </p:ext>
    </p:extLst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 Light</vt:lpstr>
      <vt:lpstr>Rockwell</vt:lpstr>
      <vt:lpstr>Wingdings</vt:lpstr>
      <vt:lpstr>Άτλαντας</vt:lpstr>
      <vt:lpstr>Πάσχα</vt:lpstr>
      <vt:lpstr>Τα πάθη και η ανάσταση  του Κυρίου  Από      την     : Δρ.     Α. Σ.       Δημητριάδου </vt:lpstr>
      <vt:lpstr>Ο μυστικός δείπνος </vt:lpstr>
      <vt:lpstr>Η προδοσία </vt:lpstr>
      <vt:lpstr>Η δίκη</vt:lpstr>
      <vt:lpstr>Τα πάθη</vt:lpstr>
      <vt:lpstr>Η σταύρωση </vt:lpstr>
      <vt:lpstr>Η Ανάσταση </vt:lpstr>
      <vt:lpstr>Πασχαλινά έθιμα</vt:lpstr>
      <vt:lpstr>Μεγάλη Δευτέρα</vt:lpstr>
      <vt:lpstr>Μεγάλη Τρίτη</vt:lpstr>
      <vt:lpstr>Μεγάλη Τετάρτη </vt:lpstr>
      <vt:lpstr>Μεγάλη Πέμπτη </vt:lpstr>
      <vt:lpstr>Μεγάλη Παρασκευή </vt:lpstr>
      <vt:lpstr>Μεγάλο Σάββατο </vt:lpstr>
      <vt:lpstr>Κυριακή του Πάσχα</vt:lpstr>
      <vt:lpstr>Δραστηριότητες</vt:lpstr>
      <vt:lpstr>Δες την ιστορία σε εικόνες , μπορείς να την πεις με δικά σου λόγια;</vt:lpstr>
      <vt:lpstr>Δείξε το σωστό αρχικό γράμμα</vt:lpstr>
      <vt:lpstr>Παίξε με τις πασχαλίτσες</vt:lpstr>
      <vt:lpstr>Αν έχεις ένα πλαστικό  κουταλάκι , βαμβάκι , λευκό χαρτί ,κόλλα  και χρώματα . Φτιάξε  τη διπλανή κατασκευή!!!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Πάσχα</dc:title>
  <dc:creator>Βεφα Λαχανά</dc:creator>
  <cp:lastModifiedBy>Microsoft account</cp:lastModifiedBy>
  <cp:revision>3</cp:revision>
  <dcterms:created xsi:type="dcterms:W3CDTF">2020-04-10T00:11:16Z</dcterms:created>
  <dcterms:modified xsi:type="dcterms:W3CDTF">2021-04-23T10:48:56Z</dcterms:modified>
</cp:coreProperties>
</file>