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embeddedFontLst>
    <p:embeddedFont>
      <p:font typeface="Corsiva" charset="0"/>
      <p:regular r:id="rId46"/>
      <p:bold r:id="rId47"/>
      <p:italic r:id="rId48"/>
      <p:boldItalic r:id="rId49"/>
    </p:embeddedFont>
  </p:embeddedFontLst>
  <p:defaultTextStyle>
    <a:defPPr>
      <a:defRPr lang="el-G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3" d="100"/>
          <a:sy n="83" d="100"/>
        </p:scale>
        <p:origin x="-1426" y="-77"/>
      </p:cViewPr>
      <p:guideLst>
        <p:guide orient="horz" pos="2160"/>
        <p:guide orient="horz" pos="466"/>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Google Shape;3;n"/>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58371"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l-GR"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88;p1: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59395" name="Google Shape;89;p1:notes"/>
          <p:cNvSpPr>
            <a:spLocks noGrp="1" noRot="1" noChangeAspect="1" noTextEdit="1"/>
          </p:cNvSpPr>
          <p:nvPr>
            <p:ph type="sldImg" idx="2"/>
          </p:nvPr>
        </p:nvSpPr>
        <p:spPr>
          <a:ln>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139;p10: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8611" name="Google Shape;140;p10:notes"/>
          <p:cNvSpPr>
            <a:spLocks noGrp="1" noRot="1" noChangeAspect="1" noTextEdit="1"/>
          </p:cNvSpPr>
          <p:nvPr>
            <p:ph type="sldImg" idx="2"/>
          </p:nvPr>
        </p:nvSpPr>
        <p:spPr>
          <a:ln>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152;p12: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9635" name="Google Shape;153;p12:notes"/>
          <p:cNvSpPr>
            <a:spLocks noGrp="1" noRot="1" noChangeAspect="1" noTextEdit="1"/>
          </p:cNvSpPr>
          <p:nvPr>
            <p:ph type="sldImg" idx="2"/>
          </p:nvPr>
        </p:nvSpPr>
        <p:spPr>
          <a:ln>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157;p13: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0659" name="Google Shape;158;p13:notes"/>
          <p:cNvSpPr>
            <a:spLocks noGrp="1" noRot="1" noChangeAspect="1" noTextEdit="1"/>
          </p:cNvSpPr>
          <p:nvPr>
            <p:ph type="sldImg" idx="2"/>
          </p:nvPr>
        </p:nvSpPr>
        <p:spPr>
          <a:ln>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170;p15: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1683" name="Google Shape;171;p15:notes"/>
          <p:cNvSpPr>
            <a:spLocks noGrp="1" noRot="1" noChangeAspect="1" noTextEdit="1"/>
          </p:cNvSpPr>
          <p:nvPr>
            <p:ph type="sldImg" idx="2"/>
          </p:nvPr>
        </p:nvSpPr>
        <p:spPr>
          <a:ln>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176;p16: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2707" name="Google Shape;177;p16:notes"/>
          <p:cNvSpPr>
            <a:spLocks noGrp="1" noRot="1" noChangeAspect="1" noTextEdit="1"/>
          </p:cNvSpPr>
          <p:nvPr>
            <p:ph type="sldImg" idx="2"/>
          </p:nvPr>
        </p:nvSpPr>
        <p:spPr>
          <a:ln>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Google Shape;181;p17: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3731" name="Google Shape;182;p17:notes"/>
          <p:cNvSpPr>
            <a:spLocks noGrp="1" noRot="1" noChangeAspect="1" noTextEdit="1"/>
          </p:cNvSpPr>
          <p:nvPr>
            <p:ph type="sldImg" idx="2"/>
          </p:nvPr>
        </p:nvSpPr>
        <p:spPr>
          <a:ln>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186;p18: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4755" name="Google Shape;187;p18:notes"/>
          <p:cNvSpPr>
            <a:spLocks noGrp="1" noRot="1" noChangeAspect="1" noTextEdit="1"/>
          </p:cNvSpPr>
          <p:nvPr>
            <p:ph type="sldImg" idx="2"/>
          </p:nvPr>
        </p:nvSpPr>
        <p:spPr>
          <a:ln>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Google Shape;191;p19: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5779" name="Google Shape;192;p19:notes"/>
          <p:cNvSpPr>
            <a:spLocks noGrp="1" noRot="1" noChangeAspect="1" noTextEdit="1"/>
          </p:cNvSpPr>
          <p:nvPr>
            <p:ph type="sldImg" idx="2"/>
          </p:nvPr>
        </p:nvSpPr>
        <p:spPr>
          <a:ln>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196;p20: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6803" name="Google Shape;197;p20:notes"/>
          <p:cNvSpPr>
            <a:spLocks noGrp="1" noRot="1" noChangeAspect="1" noTextEdit="1"/>
          </p:cNvSpPr>
          <p:nvPr>
            <p:ph type="sldImg" idx="2"/>
          </p:nvPr>
        </p:nvSpPr>
        <p:spPr>
          <a:ln>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Google Shape;202;p21: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7827" name="Google Shape;203;p21:notes"/>
          <p:cNvSpPr>
            <a:spLocks noGrp="1" noRot="1" noChangeAspect="1" noTextEdit="1"/>
          </p:cNvSpPr>
          <p:nvPr>
            <p:ph type="sldImg" idx="2"/>
          </p:nvPr>
        </p:nvSpPr>
        <p:spPr>
          <a:ln>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94;p2: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0419" name="Google Shape;95;p2:notes"/>
          <p:cNvSpPr>
            <a:spLocks noGrp="1" noRot="1" noChangeAspect="1" noTextEdit="1"/>
          </p:cNvSpPr>
          <p:nvPr>
            <p:ph type="sldImg" idx="2"/>
          </p:nvPr>
        </p:nvSpPr>
        <p:spPr>
          <a:ln>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207;p22: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8851" name="Google Shape;208;p22:notes"/>
          <p:cNvSpPr>
            <a:spLocks noGrp="1" noRot="1" noChangeAspect="1" noTextEdit="1"/>
          </p:cNvSpPr>
          <p:nvPr>
            <p:ph type="sldImg" idx="2"/>
          </p:nvPr>
        </p:nvSpPr>
        <p:spPr>
          <a:ln>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Google Shape;212;p24: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79875" name="Google Shape;213;p24:notes"/>
          <p:cNvSpPr>
            <a:spLocks noGrp="1" noRot="1" noChangeAspect="1" noTextEdit="1"/>
          </p:cNvSpPr>
          <p:nvPr>
            <p:ph type="sldImg" idx="2"/>
          </p:nvPr>
        </p:nvSpPr>
        <p:spPr>
          <a:ln>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Google Shape;217;p25: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0899" name="Google Shape;218;p25:notes"/>
          <p:cNvSpPr>
            <a:spLocks noGrp="1" noRot="1" noChangeAspect="1" noTextEdit="1"/>
          </p:cNvSpPr>
          <p:nvPr>
            <p:ph type="sldImg" idx="2"/>
          </p:nvPr>
        </p:nvSpPr>
        <p:spPr>
          <a:ln>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Google Shape;222;p26: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1923" name="Google Shape;223;p26:notes"/>
          <p:cNvSpPr>
            <a:spLocks noGrp="1" noRot="1" noChangeAspect="1" noTextEdit="1"/>
          </p:cNvSpPr>
          <p:nvPr>
            <p:ph type="sldImg" idx="2"/>
          </p:nvPr>
        </p:nvSpPr>
        <p:spPr>
          <a:ln>
            <a:miter lim="800000"/>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Google Shape;227;p27: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2947" name="Google Shape;228;p27:notes"/>
          <p:cNvSpPr>
            <a:spLocks noGrp="1" noRot="1" noChangeAspect="1" noTextEdit="1"/>
          </p:cNvSpPr>
          <p:nvPr>
            <p:ph type="sldImg" idx="2"/>
          </p:nvPr>
        </p:nvSpPr>
        <p:spPr>
          <a:ln>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Google Shape;233;p28: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3971" name="Google Shape;234;p28:notes"/>
          <p:cNvSpPr>
            <a:spLocks noGrp="1" noRot="1" noChangeAspect="1" noTextEdit="1"/>
          </p:cNvSpPr>
          <p:nvPr>
            <p:ph type="sldImg" idx="2"/>
          </p:nvPr>
        </p:nvSpPr>
        <p:spPr>
          <a:ln>
            <a:miter lim="800000"/>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Google Shape;239;p29: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4995" name="Google Shape;240;p29:notes"/>
          <p:cNvSpPr>
            <a:spLocks noGrp="1" noRot="1" noChangeAspect="1" noTextEdit="1"/>
          </p:cNvSpPr>
          <p:nvPr>
            <p:ph type="sldImg" idx="2"/>
          </p:nvPr>
        </p:nvSpPr>
        <p:spPr>
          <a:ln>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244;p30: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6019" name="Google Shape;245;p30:notes"/>
          <p:cNvSpPr>
            <a:spLocks noGrp="1" noRot="1" noChangeAspect="1" noTextEdit="1"/>
          </p:cNvSpPr>
          <p:nvPr>
            <p:ph type="sldImg" idx="2"/>
          </p:nvPr>
        </p:nvSpPr>
        <p:spPr>
          <a:ln>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Google Shape;249;p31: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7043" name="Google Shape;250;p31:notes"/>
          <p:cNvSpPr>
            <a:spLocks noGrp="1" noRot="1" noChangeAspect="1" noTextEdit="1"/>
          </p:cNvSpPr>
          <p:nvPr>
            <p:ph type="sldImg" idx="2"/>
          </p:nvPr>
        </p:nvSpPr>
        <p:spPr>
          <a:ln>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Google Shape;254;p32: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8067" name="Google Shape;255;p32:notes"/>
          <p:cNvSpPr>
            <a:spLocks noGrp="1" noRot="1" noChangeAspect="1" noTextEdit="1"/>
          </p:cNvSpPr>
          <p:nvPr>
            <p:ph type="sldImg" idx="2"/>
          </p:nvPr>
        </p:nvSpPr>
        <p:spPr>
          <a:ln>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99;p3: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1443" name="Google Shape;100;p3:notes"/>
          <p:cNvSpPr>
            <a:spLocks noGrp="1" noRot="1" noChangeAspect="1" noTextEdit="1"/>
          </p:cNvSpPr>
          <p:nvPr>
            <p:ph type="sldImg" idx="2"/>
          </p:nvPr>
        </p:nvSpPr>
        <p:spPr>
          <a:ln>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Google Shape;260;p33: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89091" name="Google Shape;261;p33:notes"/>
          <p:cNvSpPr>
            <a:spLocks noGrp="1" noRot="1" noChangeAspect="1" noTextEdit="1"/>
          </p:cNvSpPr>
          <p:nvPr>
            <p:ph type="sldImg" idx="2"/>
          </p:nvPr>
        </p:nvSpPr>
        <p:spPr>
          <a:ln>
            <a:miter lim="800000"/>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65;p34: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0115" name="Google Shape;266;p34:notes"/>
          <p:cNvSpPr>
            <a:spLocks noGrp="1" noRot="1" noChangeAspect="1" noTextEdit="1"/>
          </p:cNvSpPr>
          <p:nvPr>
            <p:ph type="sldImg" idx="2"/>
          </p:nvPr>
        </p:nvSpPr>
        <p:spPr>
          <a:ln>
            <a:miter lim="800000"/>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Google Shape;271;p35: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1139" name="Google Shape;272;p35:notes"/>
          <p:cNvSpPr>
            <a:spLocks noGrp="1" noRot="1" noChangeAspect="1" noTextEdit="1"/>
          </p:cNvSpPr>
          <p:nvPr>
            <p:ph type="sldImg" idx="2"/>
          </p:nvPr>
        </p:nvSpPr>
        <p:spPr>
          <a:ln>
            <a:miter lim="800000"/>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77;p36: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2163" name="Google Shape;278;p36:notes"/>
          <p:cNvSpPr>
            <a:spLocks noGrp="1" noRot="1" noChangeAspect="1" noTextEdit="1"/>
          </p:cNvSpPr>
          <p:nvPr>
            <p:ph type="sldImg" idx="2"/>
          </p:nvPr>
        </p:nvSpPr>
        <p:spPr>
          <a:ln>
            <a:miter lim="800000"/>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Google Shape;283;p37: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3187" name="Google Shape;284;p37:notes"/>
          <p:cNvSpPr>
            <a:spLocks noGrp="1" noRot="1" noChangeAspect="1" noTextEdit="1"/>
          </p:cNvSpPr>
          <p:nvPr>
            <p:ph type="sldImg" idx="2"/>
          </p:nvPr>
        </p:nvSpPr>
        <p:spPr>
          <a:ln>
            <a:miter lim="800000"/>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89;p38: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4211" name="Google Shape;290;p38:notes"/>
          <p:cNvSpPr>
            <a:spLocks noGrp="1" noRot="1" noChangeAspect="1" noTextEdit="1"/>
          </p:cNvSpPr>
          <p:nvPr>
            <p:ph type="sldImg" idx="2"/>
          </p:nvPr>
        </p:nvSpPr>
        <p:spPr>
          <a:ln>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Google Shape;295;p39: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5235" name="Google Shape;296;p39:notes"/>
          <p:cNvSpPr>
            <a:spLocks noGrp="1" noRot="1" noChangeAspect="1" noTextEdit="1"/>
          </p:cNvSpPr>
          <p:nvPr>
            <p:ph type="sldImg" idx="2"/>
          </p:nvPr>
        </p:nvSpPr>
        <p:spPr>
          <a:ln>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301;p41: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6259" name="Google Shape;302;p41:notes"/>
          <p:cNvSpPr>
            <a:spLocks noGrp="1" noRot="1" noChangeAspect="1" noTextEdit="1"/>
          </p:cNvSpPr>
          <p:nvPr>
            <p:ph type="sldImg" idx="2"/>
          </p:nvPr>
        </p:nvSpPr>
        <p:spPr>
          <a:ln>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Google Shape;306;p42: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7283" name="Google Shape;307;p42:notes"/>
          <p:cNvSpPr>
            <a:spLocks noGrp="1" noRot="1" noChangeAspect="1" noTextEdit="1"/>
          </p:cNvSpPr>
          <p:nvPr>
            <p:ph type="sldImg" idx="2"/>
          </p:nvPr>
        </p:nvSpPr>
        <p:spPr>
          <a:ln>
            <a:miter lim="800000"/>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311;p43: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8307" name="Google Shape;312;p43:notes"/>
          <p:cNvSpPr>
            <a:spLocks noGrp="1" noRot="1" noChangeAspect="1" noTextEdit="1"/>
          </p:cNvSpPr>
          <p:nvPr>
            <p:ph type="sldImg" idx="2"/>
          </p:nvPr>
        </p:nvSpPr>
        <p:spPr>
          <a:ln>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104;p4: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2467" name="Google Shape;105;p4:notes"/>
          <p:cNvSpPr>
            <a:spLocks noGrp="1" noRot="1" noChangeAspect="1" noTextEdit="1"/>
          </p:cNvSpPr>
          <p:nvPr>
            <p:ph type="sldImg" idx="2"/>
          </p:nvPr>
        </p:nvSpPr>
        <p:spPr>
          <a:ln>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Google Shape;316;p44: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99331" name="Google Shape;317;p44:notes"/>
          <p:cNvSpPr>
            <a:spLocks noGrp="1" noRot="1" noChangeAspect="1" noTextEdit="1"/>
          </p:cNvSpPr>
          <p:nvPr>
            <p:ph type="sldImg" idx="2"/>
          </p:nvPr>
        </p:nvSpPr>
        <p:spPr>
          <a:ln>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109;p5: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3491" name="Google Shape;110;p5:notes"/>
          <p:cNvSpPr>
            <a:spLocks noGrp="1" noRot="1" noChangeAspect="1" noTextEdit="1"/>
          </p:cNvSpPr>
          <p:nvPr>
            <p:ph type="sldImg" idx="2"/>
          </p:nvPr>
        </p:nvSpPr>
        <p:spPr>
          <a:ln>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115;p6: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4515" name="Google Shape;116;p6:notes"/>
          <p:cNvSpPr>
            <a:spLocks noGrp="1" noRot="1" noChangeAspect="1" noTextEdit="1"/>
          </p:cNvSpPr>
          <p:nvPr>
            <p:ph type="sldImg" idx="2"/>
          </p:nvPr>
        </p:nvSpPr>
        <p:spPr>
          <a:ln>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121;p7: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5539" name="Google Shape;122;p7:notes"/>
          <p:cNvSpPr>
            <a:spLocks noGrp="1" noRot="1" noChangeAspect="1" noTextEdit="1"/>
          </p:cNvSpPr>
          <p:nvPr>
            <p:ph type="sldImg" idx="2"/>
          </p:nvPr>
        </p:nvSpPr>
        <p:spPr>
          <a:ln>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127;p8: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6563" name="Google Shape;128;p8:notes"/>
          <p:cNvSpPr>
            <a:spLocks noGrp="1" noRot="1" noChangeAspect="1" noTextEdit="1"/>
          </p:cNvSpPr>
          <p:nvPr>
            <p:ph type="sldImg" idx="2"/>
          </p:nvPr>
        </p:nvSpPr>
        <p:spPr>
          <a:ln>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33;p9:notes"/>
          <p:cNvSpPr txBox="1">
            <a:spLocks noGrp="1"/>
          </p:cNvSpPr>
          <p:nvPr>
            <p:ph type="body" idx="1"/>
          </p:nvPr>
        </p:nvSpPr>
        <p:spPr>
          <a:ln/>
        </p:spPr>
        <p:txBody>
          <a:bodyPr/>
          <a:lstStyle/>
          <a:p>
            <a:pPr marL="0" indent="0" eaLnBrk="1" hangingPunct="1">
              <a:buSzPts val="1100"/>
            </a:pPr>
            <a:endParaRPr lang="el-GR" sz="1100" smtClean="0">
              <a:latin typeface="Arial" charset="0"/>
              <a:cs typeface="Arial" charset="0"/>
            </a:endParaRPr>
          </a:p>
        </p:txBody>
      </p:sp>
      <p:sp>
        <p:nvSpPr>
          <p:cNvPr id="67587" name="Google Shape;134;p9:notes"/>
          <p:cNvSpPr>
            <a:spLocks noGrp="1" noRot="1" noChangeAspect="1" noTextEdit="1"/>
          </p:cNvSpPr>
          <p:nvPr>
            <p:ph type="sldImg" idx="2"/>
          </p:nvPr>
        </p:nvSpPr>
        <p:spPr>
          <a:ln>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Διαφάνεια τίτλου">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4" name="Google Shape;14;p2"/>
          <p:cNvSpPr txBox="1">
            <a:spLocks noGrp="1"/>
          </p:cNvSpPr>
          <p:nvPr>
            <p:ph type="dt" idx="10"/>
          </p:nvPr>
        </p:nvSpPr>
        <p:spPr/>
        <p:txBody>
          <a:bodyPr/>
          <a:lstStyle>
            <a:lvl1pPr>
              <a:defRPr/>
            </a:lvl1pPr>
          </a:lstStyle>
          <a:p>
            <a:endParaRPr lang="el-GR"/>
          </a:p>
        </p:txBody>
      </p:sp>
      <p:sp>
        <p:nvSpPr>
          <p:cNvPr id="5" name="Google Shape;15;p2"/>
          <p:cNvSpPr txBox="1">
            <a:spLocks noGrp="1"/>
          </p:cNvSpPr>
          <p:nvPr>
            <p:ph type="ftr" idx="11"/>
          </p:nvPr>
        </p:nvSpPr>
        <p:spPr/>
        <p:txBody>
          <a:bodyPr/>
          <a:lstStyle>
            <a:lvl1pPr>
              <a:defRPr/>
            </a:lvl1pPr>
          </a:lstStyle>
          <a:p>
            <a:endParaRPr lang="el-GR"/>
          </a:p>
        </p:txBody>
      </p:sp>
      <p:sp>
        <p:nvSpPr>
          <p:cNvPr id="6" name="Google Shape;16;p2"/>
          <p:cNvSpPr txBox="1">
            <a:spLocks noGrp="1"/>
          </p:cNvSpPr>
          <p:nvPr>
            <p:ph type="sldNum" idx="12"/>
          </p:nvPr>
        </p:nvSpPr>
        <p:spPr/>
        <p:txBody>
          <a:bodyPr/>
          <a:lstStyle>
            <a:lvl1pPr>
              <a:defRPr/>
            </a:lvl1pPr>
          </a:lstStyle>
          <a:p>
            <a:fld id="{CCC2B45B-A482-406F-AFAF-D99B04333312}" type="slidenum">
              <a:rPr lang="en-US"/>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Σύγκριση" type="twoTxTwoObj">
  <p:cSld name="Σύγκριση">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457200" y="1535113"/>
            <a:ext cx="4040188"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8" name="Google Shape;68;p11"/>
          <p:cNvSpPr txBox="1">
            <a:spLocks noGrp="1"/>
          </p:cNvSpPr>
          <p:nvPr>
            <p:ph type="body" idx="2"/>
          </p:nvPr>
        </p:nvSpPr>
        <p:spPr>
          <a:xfrm>
            <a:off x="457200" y="2174875"/>
            <a:ext cx="4040188"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9" name="Google Shape;69;p11"/>
          <p:cNvSpPr txBox="1">
            <a:spLocks noGrp="1"/>
          </p:cNvSpPr>
          <p:nvPr>
            <p:ph type="body" idx="3"/>
          </p:nvPr>
        </p:nvSpPr>
        <p:spPr>
          <a:xfrm>
            <a:off x="4645025" y="1535113"/>
            <a:ext cx="4041775"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0" name="Google Shape;70;p11"/>
          <p:cNvSpPr txBox="1">
            <a:spLocks noGrp="1"/>
          </p:cNvSpPr>
          <p:nvPr>
            <p:ph type="body" idx="4"/>
          </p:nvPr>
        </p:nvSpPr>
        <p:spPr>
          <a:xfrm>
            <a:off x="4645025" y="2174875"/>
            <a:ext cx="4041775"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 name="Google Shape;71;p11"/>
          <p:cNvSpPr txBox="1">
            <a:spLocks noGrp="1"/>
          </p:cNvSpPr>
          <p:nvPr>
            <p:ph type="dt" idx="10"/>
          </p:nvPr>
        </p:nvSpPr>
        <p:spPr/>
        <p:txBody>
          <a:bodyPr/>
          <a:lstStyle>
            <a:lvl1pPr>
              <a:defRPr/>
            </a:lvl1pPr>
          </a:lstStyle>
          <a:p>
            <a:endParaRPr lang="el-GR"/>
          </a:p>
        </p:txBody>
      </p:sp>
      <p:sp>
        <p:nvSpPr>
          <p:cNvPr id="8" name="Google Shape;72;p11"/>
          <p:cNvSpPr txBox="1">
            <a:spLocks noGrp="1"/>
          </p:cNvSpPr>
          <p:nvPr>
            <p:ph type="ftr" idx="11"/>
          </p:nvPr>
        </p:nvSpPr>
        <p:spPr/>
        <p:txBody>
          <a:bodyPr/>
          <a:lstStyle>
            <a:lvl1pPr>
              <a:defRPr/>
            </a:lvl1pPr>
          </a:lstStyle>
          <a:p>
            <a:endParaRPr lang="el-GR"/>
          </a:p>
        </p:txBody>
      </p:sp>
      <p:sp>
        <p:nvSpPr>
          <p:cNvPr id="9" name="Google Shape;73;p11"/>
          <p:cNvSpPr txBox="1">
            <a:spLocks noGrp="1"/>
          </p:cNvSpPr>
          <p:nvPr>
            <p:ph type="sldNum" idx="12"/>
          </p:nvPr>
        </p:nvSpPr>
        <p:spPr/>
        <p:txBody>
          <a:bodyPr/>
          <a:lstStyle>
            <a:lvl1pPr>
              <a:defRPr/>
            </a:lvl1pPr>
          </a:lstStyle>
          <a:p>
            <a:fld id="{CB4BFE16-A9CF-4626-901B-42527576CA47}" type="slidenum">
              <a:rPr lang="en-US"/>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ύο περιεχόμενα" type="twoObj">
  <p:cSld name="Δύο περιεχόμενα">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457200" y="1600200"/>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7" name="Google Shape;77;p12"/>
          <p:cNvSpPr txBox="1">
            <a:spLocks noGrp="1"/>
          </p:cNvSpPr>
          <p:nvPr>
            <p:ph type="body" idx="2"/>
          </p:nvPr>
        </p:nvSpPr>
        <p:spPr>
          <a:xfrm>
            <a:off x="4648200" y="1600200"/>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 name="Google Shape;78;p12"/>
          <p:cNvSpPr txBox="1">
            <a:spLocks noGrp="1"/>
          </p:cNvSpPr>
          <p:nvPr>
            <p:ph type="dt" idx="10"/>
          </p:nvPr>
        </p:nvSpPr>
        <p:spPr/>
        <p:txBody>
          <a:bodyPr/>
          <a:lstStyle>
            <a:lvl1pPr>
              <a:defRPr/>
            </a:lvl1pPr>
          </a:lstStyle>
          <a:p>
            <a:endParaRPr lang="el-GR"/>
          </a:p>
        </p:txBody>
      </p:sp>
      <p:sp>
        <p:nvSpPr>
          <p:cNvPr id="6" name="Google Shape;79;p12"/>
          <p:cNvSpPr txBox="1">
            <a:spLocks noGrp="1"/>
          </p:cNvSpPr>
          <p:nvPr>
            <p:ph type="ftr" idx="11"/>
          </p:nvPr>
        </p:nvSpPr>
        <p:spPr/>
        <p:txBody>
          <a:bodyPr/>
          <a:lstStyle>
            <a:lvl1pPr>
              <a:defRPr/>
            </a:lvl1pPr>
          </a:lstStyle>
          <a:p>
            <a:endParaRPr lang="el-GR"/>
          </a:p>
        </p:txBody>
      </p:sp>
      <p:sp>
        <p:nvSpPr>
          <p:cNvPr id="7" name="Google Shape;80;p12"/>
          <p:cNvSpPr txBox="1">
            <a:spLocks noGrp="1"/>
          </p:cNvSpPr>
          <p:nvPr>
            <p:ph type="sldNum" idx="12"/>
          </p:nvPr>
        </p:nvSpPr>
        <p:spPr/>
        <p:txBody>
          <a:bodyPr/>
          <a:lstStyle>
            <a:lvl1pPr>
              <a:defRPr/>
            </a:lvl1pPr>
          </a:lstStyle>
          <a:p>
            <a:fld id="{858BE8F2-EF82-4AFA-9ABB-AC09ED0E3D0D}" type="slidenum">
              <a:rPr lang="en-US"/>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Κεφαλίδα ενότητας">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722313" y="4406900"/>
            <a:ext cx="7772400" cy="1362075"/>
          </a:xfrm>
          <a:prstGeom prst="rect">
            <a:avLst/>
          </a:prstGeom>
          <a:noFill/>
          <a:ln>
            <a:noFill/>
          </a:ln>
        </p:spPr>
        <p:txBody>
          <a:bodyPr spcFirstLastPara="1" anchor="t">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722313" y="2906713"/>
            <a:ext cx="7772400" cy="1500187"/>
          </a:xfrm>
          <a:prstGeom prst="rect">
            <a:avLst/>
          </a:prstGeom>
          <a:noFill/>
          <a:ln>
            <a:noFill/>
          </a:ln>
        </p:spPr>
        <p:txBody>
          <a:bodyPr spcFirstLastPara="1" anchor="b">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 name="Google Shape;84;p13"/>
          <p:cNvSpPr txBox="1">
            <a:spLocks noGrp="1"/>
          </p:cNvSpPr>
          <p:nvPr>
            <p:ph type="dt" idx="10"/>
          </p:nvPr>
        </p:nvSpPr>
        <p:spPr/>
        <p:txBody>
          <a:bodyPr/>
          <a:lstStyle>
            <a:lvl1pPr>
              <a:defRPr/>
            </a:lvl1pPr>
          </a:lstStyle>
          <a:p>
            <a:endParaRPr lang="el-GR"/>
          </a:p>
        </p:txBody>
      </p:sp>
      <p:sp>
        <p:nvSpPr>
          <p:cNvPr id="5" name="Google Shape;85;p13"/>
          <p:cNvSpPr txBox="1">
            <a:spLocks noGrp="1"/>
          </p:cNvSpPr>
          <p:nvPr>
            <p:ph type="ftr" idx="11"/>
          </p:nvPr>
        </p:nvSpPr>
        <p:spPr/>
        <p:txBody>
          <a:bodyPr/>
          <a:lstStyle>
            <a:lvl1pPr>
              <a:defRPr/>
            </a:lvl1pPr>
          </a:lstStyle>
          <a:p>
            <a:endParaRPr lang="el-GR"/>
          </a:p>
        </p:txBody>
      </p:sp>
      <p:sp>
        <p:nvSpPr>
          <p:cNvPr id="6" name="Google Shape;86;p13"/>
          <p:cNvSpPr txBox="1">
            <a:spLocks noGrp="1"/>
          </p:cNvSpPr>
          <p:nvPr>
            <p:ph type="sldNum" idx="12"/>
          </p:nvPr>
        </p:nvSpPr>
        <p:spPr/>
        <p:txBody>
          <a:bodyPr/>
          <a:lstStyle>
            <a:lvl1pPr>
              <a:defRPr/>
            </a:lvl1pPr>
          </a:lstStyle>
          <a:p>
            <a:fld id="{90BEE018-E754-4D6B-BB05-2C67F8446A50}" type="slidenum">
              <a:rPr lang="en-US"/>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Τίτλος και Αντικείμενο">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20;p3"/>
          <p:cNvSpPr txBox="1">
            <a:spLocks noGrp="1"/>
          </p:cNvSpPr>
          <p:nvPr>
            <p:ph type="dt" idx="10"/>
          </p:nvPr>
        </p:nvSpPr>
        <p:spPr/>
        <p:txBody>
          <a:bodyPr/>
          <a:lstStyle>
            <a:lvl1pPr>
              <a:defRPr/>
            </a:lvl1pPr>
          </a:lstStyle>
          <a:p>
            <a:endParaRPr lang="el-GR"/>
          </a:p>
        </p:txBody>
      </p:sp>
      <p:sp>
        <p:nvSpPr>
          <p:cNvPr id="5" name="Google Shape;21;p3"/>
          <p:cNvSpPr txBox="1">
            <a:spLocks noGrp="1"/>
          </p:cNvSpPr>
          <p:nvPr>
            <p:ph type="ftr" idx="11"/>
          </p:nvPr>
        </p:nvSpPr>
        <p:spPr/>
        <p:txBody>
          <a:bodyPr/>
          <a:lstStyle>
            <a:lvl1pPr>
              <a:defRPr/>
            </a:lvl1pPr>
          </a:lstStyle>
          <a:p>
            <a:endParaRPr lang="el-GR"/>
          </a:p>
        </p:txBody>
      </p:sp>
      <p:sp>
        <p:nvSpPr>
          <p:cNvPr id="6" name="Google Shape;22;p3"/>
          <p:cNvSpPr txBox="1">
            <a:spLocks noGrp="1"/>
          </p:cNvSpPr>
          <p:nvPr>
            <p:ph type="sldNum" idx="12"/>
          </p:nvPr>
        </p:nvSpPr>
        <p:spPr/>
        <p:txBody>
          <a:bodyPr/>
          <a:lstStyle>
            <a:lvl1pPr>
              <a:defRPr/>
            </a:lvl1pPr>
          </a:lstStyle>
          <a:p>
            <a:fld id="{677E43D3-9096-4962-9490-FD0BAAE58FDB}" type="slidenum">
              <a:rPr lang="en-US"/>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Μόνο τίτλος" type="titleOnly">
  <p:cSld name="Μόνο τίτλος">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 name="Google Shape;25;p4"/>
          <p:cNvSpPr txBox="1">
            <a:spLocks noGrp="1"/>
          </p:cNvSpPr>
          <p:nvPr>
            <p:ph type="dt" idx="10"/>
          </p:nvPr>
        </p:nvSpPr>
        <p:spPr/>
        <p:txBody>
          <a:bodyPr/>
          <a:lstStyle>
            <a:lvl1pPr>
              <a:defRPr/>
            </a:lvl1pPr>
          </a:lstStyle>
          <a:p>
            <a:endParaRPr lang="el-GR"/>
          </a:p>
        </p:txBody>
      </p:sp>
      <p:sp>
        <p:nvSpPr>
          <p:cNvPr id="4" name="Google Shape;26;p4"/>
          <p:cNvSpPr txBox="1">
            <a:spLocks noGrp="1"/>
          </p:cNvSpPr>
          <p:nvPr>
            <p:ph type="ftr" idx="11"/>
          </p:nvPr>
        </p:nvSpPr>
        <p:spPr/>
        <p:txBody>
          <a:bodyPr/>
          <a:lstStyle>
            <a:lvl1pPr>
              <a:defRPr/>
            </a:lvl1pPr>
          </a:lstStyle>
          <a:p>
            <a:endParaRPr lang="el-GR"/>
          </a:p>
        </p:txBody>
      </p:sp>
      <p:sp>
        <p:nvSpPr>
          <p:cNvPr id="5" name="Google Shape;27;p4"/>
          <p:cNvSpPr txBox="1">
            <a:spLocks noGrp="1"/>
          </p:cNvSpPr>
          <p:nvPr>
            <p:ph type="sldNum" idx="12"/>
          </p:nvPr>
        </p:nvSpPr>
        <p:spPr/>
        <p:txBody>
          <a:bodyPr/>
          <a:lstStyle>
            <a:lvl1pPr>
              <a:defRPr/>
            </a:lvl1pPr>
          </a:lstStyle>
          <a:p>
            <a:fld id="{E4D25950-9E6F-4D52-8403-878BC745A196}" type="slidenum">
              <a:rPr lang="en-US"/>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είμενο επάνω από Αντικείμενο" type="txOverObj">
  <p:cSld name="Τίτλος και Κείμενο επάνω από Αντικείμενο">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274638"/>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457200" y="1600200"/>
            <a:ext cx="8229600" cy="2185988"/>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body" idx="2"/>
          </p:nvPr>
        </p:nvSpPr>
        <p:spPr>
          <a:xfrm>
            <a:off x="457200" y="3938588"/>
            <a:ext cx="8229600" cy="2187575"/>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2;p5"/>
          <p:cNvSpPr txBox="1">
            <a:spLocks noGrp="1"/>
          </p:cNvSpPr>
          <p:nvPr>
            <p:ph type="dt" idx="10"/>
          </p:nvPr>
        </p:nvSpPr>
        <p:spPr/>
        <p:txBody>
          <a:bodyPr/>
          <a:lstStyle>
            <a:lvl1pPr>
              <a:defRPr/>
            </a:lvl1pPr>
          </a:lstStyle>
          <a:p>
            <a:endParaRPr lang="el-GR"/>
          </a:p>
        </p:txBody>
      </p:sp>
      <p:sp>
        <p:nvSpPr>
          <p:cNvPr id="6" name="Google Shape;33;p5"/>
          <p:cNvSpPr txBox="1">
            <a:spLocks noGrp="1"/>
          </p:cNvSpPr>
          <p:nvPr>
            <p:ph type="ftr" idx="11"/>
          </p:nvPr>
        </p:nvSpPr>
        <p:spPr/>
        <p:txBody>
          <a:bodyPr/>
          <a:lstStyle>
            <a:lvl1pPr>
              <a:defRPr/>
            </a:lvl1pPr>
          </a:lstStyle>
          <a:p>
            <a:endParaRPr lang="el-GR"/>
          </a:p>
        </p:txBody>
      </p:sp>
      <p:sp>
        <p:nvSpPr>
          <p:cNvPr id="7" name="Google Shape;34;p5"/>
          <p:cNvSpPr txBox="1">
            <a:spLocks noGrp="1"/>
          </p:cNvSpPr>
          <p:nvPr>
            <p:ph type="sldNum" idx="12"/>
          </p:nvPr>
        </p:nvSpPr>
        <p:spPr/>
        <p:txBody>
          <a:bodyPr/>
          <a:lstStyle>
            <a:lvl1pPr>
              <a:defRPr/>
            </a:lvl1pPr>
          </a:lstStyle>
          <a:p>
            <a:fld id="{07C4D482-EB2B-429B-A47E-194B0CB3E96D}" type="slidenum">
              <a:rPr lang="en-US"/>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Κατακόρυφος τίτλος και Κείμενο">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rot="5400000">
            <a:off x="4732337" y="2171700"/>
            <a:ext cx="5851525" cy="20574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rot="5400000">
            <a:off x="541338" y="190501"/>
            <a:ext cx="5851525" cy="60198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38;p6"/>
          <p:cNvSpPr txBox="1">
            <a:spLocks noGrp="1"/>
          </p:cNvSpPr>
          <p:nvPr>
            <p:ph type="dt" idx="10"/>
          </p:nvPr>
        </p:nvSpPr>
        <p:spPr/>
        <p:txBody>
          <a:bodyPr/>
          <a:lstStyle>
            <a:lvl1pPr>
              <a:defRPr/>
            </a:lvl1pPr>
          </a:lstStyle>
          <a:p>
            <a:endParaRPr lang="el-GR"/>
          </a:p>
        </p:txBody>
      </p:sp>
      <p:sp>
        <p:nvSpPr>
          <p:cNvPr id="5" name="Google Shape;39;p6"/>
          <p:cNvSpPr txBox="1">
            <a:spLocks noGrp="1"/>
          </p:cNvSpPr>
          <p:nvPr>
            <p:ph type="ftr" idx="11"/>
          </p:nvPr>
        </p:nvSpPr>
        <p:spPr/>
        <p:txBody>
          <a:bodyPr/>
          <a:lstStyle>
            <a:lvl1pPr>
              <a:defRPr/>
            </a:lvl1pPr>
          </a:lstStyle>
          <a:p>
            <a:endParaRPr lang="el-GR"/>
          </a:p>
        </p:txBody>
      </p:sp>
      <p:sp>
        <p:nvSpPr>
          <p:cNvPr id="6" name="Google Shape;40;p6"/>
          <p:cNvSpPr txBox="1">
            <a:spLocks noGrp="1"/>
          </p:cNvSpPr>
          <p:nvPr>
            <p:ph type="sldNum" idx="12"/>
          </p:nvPr>
        </p:nvSpPr>
        <p:spPr/>
        <p:txBody>
          <a:bodyPr/>
          <a:lstStyle>
            <a:lvl1pPr>
              <a:defRPr/>
            </a:lvl1pPr>
          </a:lstStyle>
          <a:p>
            <a:fld id="{771B37EB-939D-4BE0-8691-129CDC64C102}" type="slidenum">
              <a:rPr lang="en-US"/>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Τίτλος και Κατακόρυφο κείμενο">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7"/>
          <p:cNvSpPr txBox="1">
            <a:spLocks noGrp="1"/>
          </p:cNvSpPr>
          <p:nvPr>
            <p:ph type="body" idx="1"/>
          </p:nvPr>
        </p:nvSpPr>
        <p:spPr>
          <a:xfrm rot="5400000">
            <a:off x="2309019" y="-251619"/>
            <a:ext cx="4525962" cy="82296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44;p7"/>
          <p:cNvSpPr txBox="1">
            <a:spLocks noGrp="1"/>
          </p:cNvSpPr>
          <p:nvPr>
            <p:ph type="dt" idx="10"/>
          </p:nvPr>
        </p:nvSpPr>
        <p:spPr/>
        <p:txBody>
          <a:bodyPr/>
          <a:lstStyle>
            <a:lvl1pPr>
              <a:defRPr/>
            </a:lvl1pPr>
          </a:lstStyle>
          <a:p>
            <a:endParaRPr lang="el-GR"/>
          </a:p>
        </p:txBody>
      </p:sp>
      <p:sp>
        <p:nvSpPr>
          <p:cNvPr id="5" name="Google Shape;45;p7"/>
          <p:cNvSpPr txBox="1">
            <a:spLocks noGrp="1"/>
          </p:cNvSpPr>
          <p:nvPr>
            <p:ph type="ftr" idx="11"/>
          </p:nvPr>
        </p:nvSpPr>
        <p:spPr/>
        <p:txBody>
          <a:bodyPr/>
          <a:lstStyle>
            <a:lvl1pPr>
              <a:defRPr/>
            </a:lvl1pPr>
          </a:lstStyle>
          <a:p>
            <a:endParaRPr lang="el-GR"/>
          </a:p>
        </p:txBody>
      </p:sp>
      <p:sp>
        <p:nvSpPr>
          <p:cNvPr id="6" name="Google Shape;46;p7"/>
          <p:cNvSpPr txBox="1">
            <a:spLocks noGrp="1"/>
          </p:cNvSpPr>
          <p:nvPr>
            <p:ph type="sldNum" idx="12"/>
          </p:nvPr>
        </p:nvSpPr>
        <p:spPr/>
        <p:txBody>
          <a:bodyPr/>
          <a:lstStyle>
            <a:lvl1pPr>
              <a:defRPr/>
            </a:lvl1pPr>
          </a:lstStyle>
          <a:p>
            <a:fld id="{1BA7F809-7189-4C13-8ACA-61C7472A271C}" type="slidenum">
              <a:rPr lang="en-US"/>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Εικόνα με λεζάντα">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1792288" y="4800600"/>
            <a:ext cx="5486400" cy="566738"/>
          </a:xfrm>
          <a:prstGeom prst="rect">
            <a:avLst/>
          </a:prstGeom>
          <a:noFill/>
          <a:ln>
            <a:noFill/>
          </a:ln>
        </p:spPr>
        <p:txBody>
          <a:bodyPr spcFirstLastPara="1" anchor="b">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8"/>
          <p:cNvSpPr>
            <a:spLocks noGrp="1"/>
          </p:cNvSpPr>
          <p:nvPr>
            <p:ph type="pic" idx="2"/>
          </p:nvPr>
        </p:nvSpPr>
        <p:spPr>
          <a:xfrm>
            <a:off x="1792288" y="612775"/>
            <a:ext cx="5486400" cy="4114800"/>
          </a:xfrm>
          <a:prstGeom prst="rect">
            <a:avLst/>
          </a:prstGeom>
          <a:noFill/>
          <a:ln>
            <a:noFill/>
          </a:ln>
        </p:spPr>
        <p:txBody>
          <a:bodyPr spcFirstLastPara="1">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50" name="Google Shape;50;p8"/>
          <p:cNvSpPr txBox="1">
            <a:spLocks noGrp="1"/>
          </p:cNvSpPr>
          <p:nvPr>
            <p:ph type="body" idx="1"/>
          </p:nvPr>
        </p:nvSpPr>
        <p:spPr>
          <a:xfrm>
            <a:off x="1792288" y="5367338"/>
            <a:ext cx="5486400" cy="804862"/>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 name="Google Shape;51;p8"/>
          <p:cNvSpPr txBox="1">
            <a:spLocks noGrp="1"/>
          </p:cNvSpPr>
          <p:nvPr>
            <p:ph type="dt" idx="10"/>
          </p:nvPr>
        </p:nvSpPr>
        <p:spPr/>
        <p:txBody>
          <a:bodyPr/>
          <a:lstStyle>
            <a:lvl1pPr>
              <a:defRPr/>
            </a:lvl1pPr>
          </a:lstStyle>
          <a:p>
            <a:endParaRPr lang="el-GR"/>
          </a:p>
        </p:txBody>
      </p:sp>
      <p:sp>
        <p:nvSpPr>
          <p:cNvPr id="6" name="Google Shape;52;p8"/>
          <p:cNvSpPr txBox="1">
            <a:spLocks noGrp="1"/>
          </p:cNvSpPr>
          <p:nvPr>
            <p:ph type="ftr" idx="11"/>
          </p:nvPr>
        </p:nvSpPr>
        <p:spPr/>
        <p:txBody>
          <a:bodyPr/>
          <a:lstStyle>
            <a:lvl1pPr>
              <a:defRPr/>
            </a:lvl1pPr>
          </a:lstStyle>
          <a:p>
            <a:endParaRPr lang="el-GR"/>
          </a:p>
        </p:txBody>
      </p:sp>
      <p:sp>
        <p:nvSpPr>
          <p:cNvPr id="7" name="Google Shape;53;p8"/>
          <p:cNvSpPr txBox="1">
            <a:spLocks noGrp="1"/>
          </p:cNvSpPr>
          <p:nvPr>
            <p:ph type="sldNum" idx="12"/>
          </p:nvPr>
        </p:nvSpPr>
        <p:spPr/>
        <p:txBody>
          <a:bodyPr/>
          <a:lstStyle>
            <a:lvl1pPr>
              <a:defRPr/>
            </a:lvl1pPr>
          </a:lstStyle>
          <a:p>
            <a:fld id="{117B36BC-FBBF-43BE-A2CC-870B45F7826F}" type="slidenum">
              <a:rPr lang="en-US"/>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Περιεχόμενο με λεζάντα">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anchor="b">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 name="Google Shape;58;p9"/>
          <p:cNvSpPr txBox="1">
            <a:spLocks noGrp="1"/>
          </p:cNvSpPr>
          <p:nvPr>
            <p:ph type="dt" idx="10"/>
          </p:nvPr>
        </p:nvSpPr>
        <p:spPr/>
        <p:txBody>
          <a:bodyPr/>
          <a:lstStyle>
            <a:lvl1pPr>
              <a:defRPr/>
            </a:lvl1pPr>
          </a:lstStyle>
          <a:p>
            <a:endParaRPr lang="el-GR"/>
          </a:p>
        </p:txBody>
      </p:sp>
      <p:sp>
        <p:nvSpPr>
          <p:cNvPr id="6" name="Google Shape;59;p9"/>
          <p:cNvSpPr txBox="1">
            <a:spLocks noGrp="1"/>
          </p:cNvSpPr>
          <p:nvPr>
            <p:ph type="ftr" idx="11"/>
          </p:nvPr>
        </p:nvSpPr>
        <p:spPr/>
        <p:txBody>
          <a:bodyPr/>
          <a:lstStyle>
            <a:lvl1pPr>
              <a:defRPr/>
            </a:lvl1pPr>
          </a:lstStyle>
          <a:p>
            <a:endParaRPr lang="el-GR"/>
          </a:p>
        </p:txBody>
      </p:sp>
      <p:sp>
        <p:nvSpPr>
          <p:cNvPr id="7" name="Google Shape;60;p9"/>
          <p:cNvSpPr txBox="1">
            <a:spLocks noGrp="1"/>
          </p:cNvSpPr>
          <p:nvPr>
            <p:ph type="sldNum" idx="12"/>
          </p:nvPr>
        </p:nvSpPr>
        <p:spPr/>
        <p:txBody>
          <a:bodyPr/>
          <a:lstStyle>
            <a:lvl1pPr>
              <a:defRPr/>
            </a:lvl1pPr>
          </a:lstStyle>
          <a:p>
            <a:fld id="{DEC39D17-3523-4E58-B5FA-748D1B283A5D}" type="slidenum">
              <a:rPr lang="en-US"/>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ενή" type="blank">
  <p:cSld name="Κενή">
    <p:spTree>
      <p:nvGrpSpPr>
        <p:cNvPr id="1" name="Shape 61"/>
        <p:cNvGrpSpPr/>
        <p:nvPr/>
      </p:nvGrpSpPr>
      <p:grpSpPr>
        <a:xfrm>
          <a:off x="0" y="0"/>
          <a:ext cx="0" cy="0"/>
          <a:chOff x="0" y="0"/>
          <a:chExt cx="0" cy="0"/>
        </a:xfrm>
      </p:grpSpPr>
      <p:sp>
        <p:nvSpPr>
          <p:cNvPr id="2" name="Google Shape;62;p10"/>
          <p:cNvSpPr txBox="1">
            <a:spLocks noGrp="1"/>
          </p:cNvSpPr>
          <p:nvPr>
            <p:ph type="dt" idx="10"/>
          </p:nvPr>
        </p:nvSpPr>
        <p:spPr/>
        <p:txBody>
          <a:bodyPr/>
          <a:lstStyle>
            <a:lvl1pPr>
              <a:defRPr/>
            </a:lvl1pPr>
          </a:lstStyle>
          <a:p>
            <a:endParaRPr lang="el-GR"/>
          </a:p>
        </p:txBody>
      </p:sp>
      <p:sp>
        <p:nvSpPr>
          <p:cNvPr id="3" name="Google Shape;63;p10"/>
          <p:cNvSpPr txBox="1">
            <a:spLocks noGrp="1"/>
          </p:cNvSpPr>
          <p:nvPr>
            <p:ph type="ftr" idx="11"/>
          </p:nvPr>
        </p:nvSpPr>
        <p:spPr/>
        <p:txBody>
          <a:bodyPr/>
          <a:lstStyle>
            <a:lvl1pPr>
              <a:defRPr/>
            </a:lvl1pPr>
          </a:lstStyle>
          <a:p>
            <a:endParaRPr lang="el-GR"/>
          </a:p>
        </p:txBody>
      </p:sp>
      <p:sp>
        <p:nvSpPr>
          <p:cNvPr id="4" name="Google Shape;64;p10"/>
          <p:cNvSpPr txBox="1">
            <a:spLocks noGrp="1"/>
          </p:cNvSpPr>
          <p:nvPr>
            <p:ph type="sldNum" idx="12"/>
          </p:nvPr>
        </p:nvSpPr>
        <p:spPr/>
        <p:txBody>
          <a:bodyPr/>
          <a:lstStyle>
            <a:lvl1pPr>
              <a:defRPr/>
            </a:lvl1pPr>
          </a:lstStyle>
          <a:p>
            <a:fld id="{55421B6F-859D-4C37-9B9E-31C6F1557672}" type="slidenum">
              <a:rPr lang="en-US"/>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lvl="0"/>
            <a:endParaRPr lang="el-GR" smtClean="0">
              <a:sym typeface="Arial" charset="0"/>
            </a:endParaRPr>
          </a:p>
        </p:txBody>
      </p:sp>
      <p:sp>
        <p:nvSpPr>
          <p:cNvPr id="1027" name="Google Shape;7;p1"/>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el-GR" smtClean="0">
              <a:sym typeface="Arial" charset="0"/>
            </a:endParaRPr>
          </a:p>
        </p:txBody>
      </p:sp>
      <p:sp>
        <p:nvSpPr>
          <p:cNvPr id="1028" name="Google Shape;8;p1"/>
          <p:cNvSpPr txBox="1">
            <a:spLocks noGrp="1"/>
          </p:cNvSpPr>
          <p:nvPr>
            <p:ph type="dt" idx="10"/>
          </p:nvPr>
        </p:nvSpPr>
        <p:spPr bwMode="auto">
          <a:xfrm>
            <a:off x="457200" y="6245225"/>
            <a:ext cx="2133600" cy="47625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buClr>
                <a:srgbClr val="000000"/>
              </a:buClr>
              <a:buSzPts val="1400"/>
              <a:buFont typeface="Arial" charset="0"/>
              <a:buNone/>
              <a:defRPr sz="1800"/>
            </a:lvl1pPr>
          </a:lstStyle>
          <a:p>
            <a:endParaRPr lang="el-GR"/>
          </a:p>
        </p:txBody>
      </p:sp>
      <p:sp>
        <p:nvSpPr>
          <p:cNvPr id="1029" name="Google Shape;9;p1"/>
          <p:cNvSpPr txBox="1">
            <a:spLocks noGrp="1"/>
          </p:cNvSpPr>
          <p:nvPr>
            <p:ph type="ftr" idx="11"/>
          </p:nvPr>
        </p:nvSpPr>
        <p:spPr bwMode="auto">
          <a:xfrm>
            <a:off x="3124200" y="6245225"/>
            <a:ext cx="2895600" cy="47625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buClr>
                <a:srgbClr val="000000"/>
              </a:buClr>
              <a:buSzPts val="1400"/>
              <a:buFont typeface="Arial" charset="0"/>
              <a:buNone/>
              <a:defRPr sz="1800"/>
            </a:lvl1pPr>
          </a:lstStyle>
          <a:p>
            <a:endParaRPr lang="el-GR"/>
          </a:p>
        </p:txBody>
      </p:sp>
      <p:sp>
        <p:nvSpPr>
          <p:cNvPr id="1030" name="Google Shape;10;p1"/>
          <p:cNvSpPr txBox="1">
            <a:spLocks noGrp="1"/>
          </p:cNvSpPr>
          <p:nvPr>
            <p:ph type="sldNum" idx="12"/>
          </p:nvPr>
        </p:nvSpPr>
        <p:spPr bwMode="auto">
          <a:xfrm>
            <a:off x="6553200" y="6245225"/>
            <a:ext cx="2133600" cy="47625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lgn="r">
              <a:buClr>
                <a:srgbClr val="000000"/>
              </a:buClr>
              <a:buSzPts val="1400"/>
              <a:buFont typeface="Arial" charset="0"/>
              <a:buNone/>
              <a:defRPr/>
            </a:lvl1pPr>
          </a:lstStyle>
          <a:p>
            <a:fld id="{BD74F101-61CC-454A-88AE-4A1226A849A1}" type="slidenum">
              <a:rPr lang="en-US"/>
              <a:pPr/>
              <a:t>‹#›</a:t>
            </a:fld>
            <a:endParaRPr lang="el-G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38" name="Google Shape;91;p14"/>
          <p:cNvSpPr txBox="1">
            <a:spLocks noGrp="1"/>
          </p:cNvSpPr>
          <p:nvPr>
            <p:ph type="ctrTitle"/>
          </p:nvPr>
        </p:nvSpPr>
        <p:spPr>
          <a:xfrm>
            <a:off x="611188" y="692150"/>
            <a:ext cx="7772400" cy="1470025"/>
          </a:xfrm>
        </p:spPr>
        <p:txBody>
          <a:bodyPr/>
          <a:lstStyle/>
          <a:p>
            <a:pPr eaLnBrk="1" hangingPunct="1">
              <a:spcBef>
                <a:spcPct val="0"/>
              </a:spcBef>
              <a:spcAft>
                <a:spcPct val="0"/>
              </a:spcAft>
              <a:buClr>
                <a:srgbClr val="FFFFFF"/>
              </a:buClr>
              <a:buSzPts val="8000"/>
              <a:buFont typeface="Corsiva" charset="0"/>
              <a:buNone/>
            </a:pPr>
            <a:r>
              <a:rPr lang="en-US" sz="8000" b="1" smtClean="0">
                <a:solidFill>
                  <a:srgbClr val="FFFFFF"/>
                </a:solidFill>
                <a:latin typeface="Corsiva" charset="0"/>
                <a:cs typeface="Arial" charset="0"/>
                <a:sym typeface="Corsiva" charset="0"/>
              </a:rPr>
              <a:t>Πολυτεχνείο</a:t>
            </a:r>
            <a:r>
              <a:rPr lang="en-US" sz="8000" b="1" smtClean="0">
                <a:latin typeface="Corsiva" charset="0"/>
                <a:cs typeface="Arial" charset="0"/>
                <a:sym typeface="Corsiva" charset="0"/>
              </a:rPr>
              <a:t> </a:t>
            </a:r>
            <a:r>
              <a:rPr lang="en-US" sz="8000" b="1" smtClean="0">
                <a:solidFill>
                  <a:srgbClr val="FFFFFF"/>
                </a:solidFill>
                <a:latin typeface="Corsiva" charset="0"/>
                <a:cs typeface="Arial" charset="0"/>
                <a:sym typeface="Corsiva" charset="0"/>
              </a:rPr>
              <a:t>1973</a:t>
            </a:r>
            <a:endParaRPr lang="el-GR" sz="4400" smtClean="0">
              <a:latin typeface="Arial" charset="0"/>
              <a:cs typeface="Arial" charset="0"/>
            </a:endParaRPr>
          </a:p>
        </p:txBody>
      </p:sp>
      <p:sp>
        <p:nvSpPr>
          <p:cNvPr id="14339" name="Google Shape;92;p14"/>
          <p:cNvSpPr txBox="1">
            <a:spLocks noGrp="1"/>
          </p:cNvSpPr>
          <p:nvPr>
            <p:ph type="subTitle" idx="1"/>
          </p:nvPr>
        </p:nvSpPr>
        <p:spPr>
          <a:xfrm>
            <a:off x="1403350" y="2565400"/>
            <a:ext cx="6400800" cy="1752600"/>
          </a:xfrm>
        </p:spPr>
        <p:txBody>
          <a:bodyPr/>
          <a:lstStyle/>
          <a:p>
            <a:pPr marL="0" indent="0" eaLnBrk="1" hangingPunct="1">
              <a:spcBef>
                <a:spcPct val="0"/>
              </a:spcBef>
              <a:spcAft>
                <a:spcPct val="0"/>
              </a:spcAft>
              <a:buClr>
                <a:srgbClr val="FFFFFF"/>
              </a:buClr>
              <a:buSzPts val="8000"/>
              <a:buFont typeface="Corsiva" charset="0"/>
              <a:buNone/>
            </a:pPr>
            <a:r>
              <a:rPr lang="en-US" sz="8000" b="1" smtClean="0">
                <a:solidFill>
                  <a:srgbClr val="FFFFFF"/>
                </a:solidFill>
                <a:latin typeface="Corsiva" charset="0"/>
                <a:cs typeface="Arial" charset="0"/>
                <a:sym typeface="Corsiva" charset="0"/>
              </a:rPr>
              <a:t>Πόσα χρόνια πέρασαν από τότε;</a:t>
            </a:r>
            <a:endParaRPr lang="el-GR" sz="3200" smtClean="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42;p23"/>
          <p:cNvSpPr txBox="1">
            <a:spLocks noGrp="1"/>
          </p:cNvSpPr>
          <p:nvPr>
            <p:ph type="body" idx="1"/>
          </p:nvPr>
        </p:nvSpPr>
        <p:spPr>
          <a:xfrm>
            <a:off x="468313" y="1125538"/>
            <a:ext cx="8229600" cy="2185987"/>
          </a:xfrm>
        </p:spPr>
        <p:txBody>
          <a:bodyPr/>
          <a:lstStyle/>
          <a:p>
            <a:pPr marL="342900" eaLnBrk="1" hangingPunct="1">
              <a:lnSpc>
                <a:spcPct val="90000"/>
              </a:lnSpc>
              <a:spcBef>
                <a:spcPct val="0"/>
              </a:spcBef>
              <a:spcAft>
                <a:spcPct val="0"/>
              </a:spcAft>
              <a:buClr>
                <a:srgbClr val="000000"/>
              </a:buClr>
              <a:buSzPts val="2400"/>
            </a:pPr>
            <a:r>
              <a:rPr lang="en-US" sz="2400" smtClean="0">
                <a:latin typeface="Arial" charset="0"/>
                <a:cs typeface="Arial" charset="0"/>
              </a:rPr>
              <a:t>Και τώρα, ξαπλωμένος στο αχυρένιο στρώμα, αναστέναζε βαθιά. Ως πότε θα κρατήσει αυτή η ζωή; Σαράντα χρόνια πέρασαν. Τα άλλα που του μένουν να ζήσει γιατί να μην τα ζήσει λεύτερα; Θα γίνει επαναστάτης. Τι άλλο; Δεν έμαθε πως η λευτεριά αποχτιέται μόνο με αγώνα;</a:t>
            </a:r>
            <a:endParaRPr lang="el-GR" sz="3200" smtClean="0">
              <a:latin typeface="Arial" charset="0"/>
              <a:cs typeface="Arial" charset="0"/>
            </a:endParaRPr>
          </a:p>
        </p:txBody>
      </p:sp>
      <p:pic>
        <p:nvPicPr>
          <p:cNvPr id="23555" name="Google Shape;143;p23" descr="Εικόνα1"/>
          <p:cNvPicPr preferRelativeResize="0">
            <a:picLocks noGrp="1"/>
          </p:cNvPicPr>
          <p:nvPr>
            <p:ph type="body" idx="1"/>
          </p:nvPr>
        </p:nvPicPr>
        <p:blipFill>
          <a:blip r:embed="rId3"/>
          <a:srcRect/>
          <a:stretch>
            <a:fillRect/>
          </a:stretch>
        </p:blipFill>
        <p:spPr>
          <a:xfrm>
            <a:off x="2627313" y="3500438"/>
            <a:ext cx="3541712" cy="2849562"/>
          </a:xfrm>
        </p:spPr>
      </p:pic>
      <p:sp>
        <p:nvSpPr>
          <p:cNvPr id="23556" name="Google Shape;144;p23"/>
          <p:cNvSpPr txBox="1">
            <a:spLocks noGrp="1"/>
          </p:cNvSpPr>
          <p:nvPr>
            <p:ph type="title"/>
          </p:nvPr>
        </p:nvSpPr>
        <p:spPr>
          <a:xfrm>
            <a:off x="250825" y="274638"/>
            <a:ext cx="8893175" cy="850900"/>
          </a:xfrm>
        </p:spPr>
        <p:txBody>
          <a:bodyPr/>
          <a:lstStyle/>
          <a:p>
            <a:pPr eaLnBrk="1" hangingPunct="1">
              <a:spcBef>
                <a:spcPct val="0"/>
              </a:spcBef>
              <a:spcAft>
                <a:spcPct val="0"/>
              </a:spcAft>
              <a:buSzPts val="4400"/>
            </a:pPr>
            <a:r>
              <a:rPr lang="en-US" sz="4400" smtClean="0">
                <a:latin typeface="Arial" charset="0"/>
                <a:cs typeface="Arial" charset="0"/>
              </a:rPr>
              <a:t>Ο ΔΡΙΜΑΚΟΣ</a:t>
            </a:r>
            <a:endParaRPr lang="el-GR" sz="4400" smtClean="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txBox="1">
            <a:spLocks noGrp="1"/>
          </p:cNvSpPr>
          <p:nvPr>
            <p:ph type="ctrTitle"/>
          </p:nvPr>
        </p:nvSpPr>
        <p:spPr/>
        <p:txBody>
          <a:bodyPr/>
          <a:lstStyle/>
          <a:p>
            <a:pPr eaLnBrk="1" hangingPunct="1">
              <a:spcBef>
                <a:spcPct val="0"/>
              </a:spcBef>
              <a:spcAft>
                <a:spcPct val="0"/>
              </a:spcAft>
            </a:pPr>
            <a:endParaRPr lang="el-GR" sz="4400" smtClean="0">
              <a:latin typeface="Arial" charset="0"/>
              <a:cs typeface="Arial" charset="0"/>
            </a:endParaRPr>
          </a:p>
        </p:txBody>
      </p:sp>
      <p:sp>
        <p:nvSpPr>
          <p:cNvPr id="24579" name="2 - Υπότιτλος"/>
          <p:cNvSpPr txBox="1">
            <a:spLocks noGrp="1"/>
          </p:cNvSpPr>
          <p:nvPr>
            <p:ph type="subTitle" idx="1"/>
          </p:nvPr>
        </p:nvSpPr>
        <p:spPr/>
        <p:txBody>
          <a:bodyPr/>
          <a:lstStyle/>
          <a:p>
            <a:pPr marL="457200" indent="-431800" eaLnBrk="1" hangingPunct="1">
              <a:spcBef>
                <a:spcPts val="638"/>
              </a:spcBef>
              <a:spcAft>
                <a:spcPct val="0"/>
              </a:spcAft>
              <a:buClr>
                <a:srgbClr val="000000"/>
              </a:buClr>
              <a:buFont typeface="Arial" charset="0"/>
              <a:buNone/>
            </a:pPr>
            <a:endParaRPr lang="el-GR" sz="3200" smtClean="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oogle Shape;155;p25" descr="Αφίσσα 1"/>
          <p:cNvPicPr preferRelativeResize="0">
            <a:picLocks noGrp="1"/>
          </p:cNvPicPr>
          <p:nvPr>
            <p:ph type="body" idx="1"/>
          </p:nvPr>
        </p:nvPicPr>
        <p:blipFill>
          <a:blip r:embed="rId3"/>
          <a:srcRect/>
          <a:stretch>
            <a:fillRect/>
          </a:stretch>
        </p:blipFill>
        <p:spPr>
          <a:xfrm>
            <a:off x="900113" y="1100138"/>
            <a:ext cx="7056437" cy="47037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160;p26"/>
          <p:cNvSpPr txBox="1">
            <a:spLocks noGrp="1"/>
          </p:cNvSpPr>
          <p:nvPr>
            <p:ph type="title"/>
          </p:nvPr>
        </p:nvSpPr>
        <p:spPr>
          <a:xfrm>
            <a:off x="457200" y="274638"/>
            <a:ext cx="8229600" cy="1143000"/>
          </a:xfrm>
        </p:spPr>
        <p:txBody>
          <a:bodyPr/>
          <a:lstStyle/>
          <a:p>
            <a:pPr eaLnBrk="1" hangingPunct="1">
              <a:spcBef>
                <a:spcPct val="0"/>
              </a:spcBef>
              <a:spcAft>
                <a:spcPct val="0"/>
              </a:spcAft>
            </a:pPr>
            <a:endParaRPr lang="el-GR" sz="4400" smtClean="0">
              <a:latin typeface="Arial" charset="0"/>
              <a:cs typeface="Arial" charset="0"/>
            </a:endParaRPr>
          </a:p>
        </p:txBody>
      </p:sp>
      <p:sp>
        <p:nvSpPr>
          <p:cNvPr id="26627" name="Google Shape;161;p26"/>
          <p:cNvSpPr txBox="1">
            <a:spLocks noGrp="1"/>
          </p:cNvSpPr>
          <p:nvPr>
            <p:ph type="body" idx="1"/>
          </p:nvPr>
        </p:nvSpPr>
        <p:spPr>
          <a:xfrm>
            <a:off x="457200" y="1600200"/>
            <a:ext cx="8229600" cy="4525963"/>
          </a:xfrm>
        </p:spPr>
        <p:txBody>
          <a:bodyPr/>
          <a:lstStyle/>
          <a:p>
            <a:pPr marL="342900" eaLnBrk="1" hangingPunct="1">
              <a:spcBef>
                <a:spcPct val="0"/>
              </a:spcBef>
              <a:spcAft>
                <a:spcPct val="0"/>
              </a:spcAft>
              <a:buClr>
                <a:srgbClr val="000000"/>
              </a:buClr>
              <a:buSzPts val="2800"/>
              <a:buFont typeface="Arial" charset="0"/>
              <a:buNone/>
            </a:pPr>
            <a:r>
              <a:rPr lang="en-US" sz="2800" b="1" smtClean="0">
                <a:latin typeface="Arial" charset="0"/>
                <a:cs typeface="Arial" charset="0"/>
              </a:rPr>
              <a:t>«Λίγο ακόμα</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θα ιδούμε τις αμυγδαλιές ν’ ανθίζουν</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τα μάρμαρα να λάμπουν στον ήλιο</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τη θάλασσα να κυματίζει</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λίγο ακόμα</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να σηκωθούμε λίγο ψηλότερα»</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endParaRPr lang="el-GR" sz="2800" b="1"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(Γιώργος Σεφέρης)</a:t>
            </a:r>
            <a:endParaRPr lang="el-GR" sz="3200" smtClean="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txBox="1">
            <a:spLocks noGrp="1"/>
          </p:cNvSpPr>
          <p:nvPr>
            <p:ph type="ctrTitle"/>
          </p:nvPr>
        </p:nvSpPr>
        <p:spPr/>
        <p:txBody>
          <a:bodyPr/>
          <a:lstStyle/>
          <a:p>
            <a:pPr eaLnBrk="1" hangingPunct="1">
              <a:spcBef>
                <a:spcPct val="0"/>
              </a:spcBef>
              <a:spcAft>
                <a:spcPct val="0"/>
              </a:spcAft>
            </a:pPr>
            <a:endParaRPr lang="el-GR" sz="4400" smtClean="0">
              <a:latin typeface="Arial" charset="0"/>
              <a:cs typeface="Arial" charset="0"/>
            </a:endParaRPr>
          </a:p>
        </p:txBody>
      </p:sp>
      <p:sp>
        <p:nvSpPr>
          <p:cNvPr id="27651" name="2 - Υπότιτλος"/>
          <p:cNvSpPr txBox="1">
            <a:spLocks noGrp="1"/>
          </p:cNvSpPr>
          <p:nvPr>
            <p:ph type="subTitle" idx="1"/>
          </p:nvPr>
        </p:nvSpPr>
        <p:spPr/>
        <p:txBody>
          <a:bodyPr/>
          <a:lstStyle/>
          <a:p>
            <a:pPr marL="457200" indent="-431800" eaLnBrk="1" hangingPunct="1">
              <a:spcBef>
                <a:spcPts val="638"/>
              </a:spcBef>
              <a:spcAft>
                <a:spcPct val="0"/>
              </a:spcAft>
              <a:buClr>
                <a:srgbClr val="000000"/>
              </a:buClr>
              <a:buFont typeface="Arial" charset="0"/>
              <a:buNone/>
            </a:pPr>
            <a:endParaRPr lang="el-GR" sz="320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73;p28" descr="3EIKONA7opt"/>
          <p:cNvSpPr txBox="1">
            <a:spLocks noChangeArrowheads="1"/>
          </p:cNvSpPr>
          <p:nvPr/>
        </p:nvSpPr>
        <p:spPr bwMode="auto">
          <a:xfrm>
            <a:off x="685800" y="958850"/>
            <a:ext cx="7772400" cy="49403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pic>
        <p:nvPicPr>
          <p:cNvPr id="28675" name="Google Shape;174;p28"/>
          <p:cNvPicPr preferRelativeResize="0">
            <a:picLocks noChangeAspect="1" noChangeArrowheads="1"/>
          </p:cNvPicPr>
          <p:nvPr/>
        </p:nvPicPr>
        <p:blipFill>
          <a:blip r:embed="rId4"/>
          <a:srcRect/>
          <a:stretch>
            <a:fillRect/>
          </a:stretch>
        </p:blipFill>
        <p:spPr bwMode="auto">
          <a:xfrm>
            <a:off x="468313" y="6308725"/>
            <a:ext cx="304800" cy="30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79;p29" descr="3img0011"/>
          <p:cNvSpPr txBox="1">
            <a:spLocks noChangeArrowheads="1"/>
          </p:cNvSpPr>
          <p:nvPr/>
        </p:nvSpPr>
        <p:spPr bwMode="auto">
          <a:xfrm>
            <a:off x="685800" y="838200"/>
            <a:ext cx="7772400" cy="51816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184;p30" descr="3img0021"/>
          <p:cNvSpPr txBox="1">
            <a:spLocks noChangeArrowheads="1"/>
          </p:cNvSpPr>
          <p:nvPr/>
        </p:nvSpPr>
        <p:spPr bwMode="auto">
          <a:xfrm>
            <a:off x="685800" y="838200"/>
            <a:ext cx="7772400" cy="51816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189;p31" descr="3img0024"/>
          <p:cNvSpPr txBox="1">
            <a:spLocks noChangeArrowheads="1"/>
          </p:cNvSpPr>
          <p:nvPr/>
        </p:nvSpPr>
        <p:spPr bwMode="auto">
          <a:xfrm>
            <a:off x="685800" y="838200"/>
            <a:ext cx="7772400" cy="51816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194;p32" descr="3img0029"/>
          <p:cNvSpPr txBox="1">
            <a:spLocks noChangeArrowheads="1"/>
          </p:cNvSpPr>
          <p:nvPr/>
        </p:nvSpPr>
        <p:spPr bwMode="auto">
          <a:xfrm>
            <a:off x="685800" y="838200"/>
            <a:ext cx="7772400" cy="51816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97;p15"/>
          <p:cNvSpPr txBox="1">
            <a:spLocks noGrp="1"/>
          </p:cNvSpPr>
          <p:nvPr>
            <p:ph type="body" idx="1"/>
          </p:nvPr>
        </p:nvSpPr>
        <p:spPr>
          <a:xfrm>
            <a:off x="0" y="0"/>
            <a:ext cx="9144000" cy="6858000"/>
          </a:xfrm>
          <a:solidFill>
            <a:schemeClr val="accent2"/>
          </a:solidFill>
        </p:spPr>
        <p:txBody>
          <a:bodyPr/>
          <a:lstStyle/>
          <a:p>
            <a:pPr marL="342900" algn="ctr" eaLnBrk="1" hangingPunct="1">
              <a:lnSpc>
                <a:spcPct val="80000"/>
              </a:lnSpc>
              <a:spcBef>
                <a:spcPct val="0"/>
              </a:spcBef>
              <a:spcAft>
                <a:spcPct val="0"/>
              </a:spcAft>
              <a:buClr>
                <a:srgbClr val="000000"/>
              </a:buClr>
              <a:buSzPts val="15600"/>
              <a:buFont typeface="Arial" charset="0"/>
              <a:buNone/>
            </a:pPr>
            <a:endParaRPr lang="el-GR" sz="15600" b="1" smtClean="0">
              <a:latin typeface="Corsiva" charset="0"/>
              <a:cs typeface="Arial" charset="0"/>
              <a:sym typeface="Corsiva" charset="0"/>
            </a:endParaRPr>
          </a:p>
          <a:p>
            <a:pPr marL="342900" algn="ctr" eaLnBrk="1" hangingPunct="1">
              <a:lnSpc>
                <a:spcPct val="80000"/>
              </a:lnSpc>
              <a:spcBef>
                <a:spcPts val="3125"/>
              </a:spcBef>
              <a:spcAft>
                <a:spcPct val="0"/>
              </a:spcAft>
              <a:buClr>
                <a:srgbClr val="FFFFFF"/>
              </a:buClr>
              <a:buSzPts val="15600"/>
              <a:buFont typeface="Corsiva" charset="0"/>
              <a:buNone/>
            </a:pPr>
            <a:r>
              <a:rPr lang="en-US" sz="15600" b="1" smtClean="0">
                <a:solidFill>
                  <a:srgbClr val="FFFFFF"/>
                </a:solidFill>
                <a:latin typeface="Corsiva" charset="0"/>
                <a:cs typeface="Arial" charset="0"/>
                <a:sym typeface="Corsiva" charset="0"/>
              </a:rPr>
              <a:t>1973 - 2021</a:t>
            </a:r>
            <a:endParaRPr lang="el-GR" sz="3200" smtClean="0">
              <a:latin typeface="Arial" charset="0"/>
              <a:cs typeface="Arial" charset="0"/>
            </a:endParaRPr>
          </a:p>
          <a:p>
            <a:pPr marL="342900" eaLnBrk="1" hangingPunct="1">
              <a:lnSpc>
                <a:spcPct val="80000"/>
              </a:lnSpc>
              <a:spcBef>
                <a:spcPts val="1600"/>
              </a:spcBef>
              <a:spcAft>
                <a:spcPct val="0"/>
              </a:spcAft>
              <a:buClr>
                <a:srgbClr val="000000"/>
              </a:buClr>
              <a:buSzPts val="8000"/>
              <a:buFont typeface="Corsiva" charset="0"/>
              <a:buNone/>
            </a:pPr>
            <a:r>
              <a:rPr lang="en-US" sz="8000" smtClean="0">
                <a:latin typeface="Corsiva" charset="0"/>
                <a:cs typeface="Arial" charset="0"/>
                <a:sym typeface="Corsiva" charset="0"/>
              </a:rPr>
              <a:t>       </a:t>
            </a:r>
            <a:endParaRPr lang="el-GR" sz="3200" smtClean="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Google Shape;199;p33" descr="3pol4"/>
          <p:cNvSpPr txBox="1">
            <a:spLocks noChangeArrowheads="1"/>
          </p:cNvSpPr>
          <p:nvPr/>
        </p:nvSpPr>
        <p:spPr bwMode="auto">
          <a:xfrm>
            <a:off x="685800" y="774700"/>
            <a:ext cx="7772400" cy="5307013"/>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pic>
        <p:nvPicPr>
          <p:cNvPr id="33795" name="Google Shape;200;p33"/>
          <p:cNvPicPr preferRelativeResize="0">
            <a:picLocks noChangeAspect="1" noChangeArrowheads="1"/>
          </p:cNvPicPr>
          <p:nvPr/>
        </p:nvPicPr>
        <p:blipFill>
          <a:blip r:embed="rId4"/>
          <a:srcRect/>
          <a:stretch>
            <a:fillRect/>
          </a:stretch>
        </p:blipFill>
        <p:spPr bwMode="auto">
          <a:xfrm>
            <a:off x="250825" y="6553200"/>
            <a:ext cx="304800" cy="304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205;p34" descr="3pol5"/>
          <p:cNvSpPr txBox="1">
            <a:spLocks noChangeArrowheads="1"/>
          </p:cNvSpPr>
          <p:nvPr/>
        </p:nvSpPr>
        <p:spPr bwMode="auto">
          <a:xfrm>
            <a:off x="2743200" y="685800"/>
            <a:ext cx="3657600" cy="54864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Google Shape;210;p35" descr="3pol6"/>
          <p:cNvSpPr txBox="1">
            <a:spLocks noChangeArrowheads="1"/>
          </p:cNvSpPr>
          <p:nvPr/>
        </p:nvSpPr>
        <p:spPr bwMode="auto">
          <a:xfrm>
            <a:off x="2746375" y="685800"/>
            <a:ext cx="3651250" cy="54864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15;p36" descr="3politex"/>
          <p:cNvSpPr txBox="1">
            <a:spLocks noChangeArrowheads="1"/>
          </p:cNvSpPr>
          <p:nvPr/>
        </p:nvSpPr>
        <p:spPr bwMode="auto">
          <a:xfrm>
            <a:off x="685800" y="998538"/>
            <a:ext cx="7772400" cy="4860925"/>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220;p37" descr="4EIKONA43opt"/>
          <p:cNvSpPr txBox="1">
            <a:spLocks noChangeArrowheads="1"/>
          </p:cNvSpPr>
          <p:nvPr/>
        </p:nvSpPr>
        <p:spPr bwMode="auto">
          <a:xfrm>
            <a:off x="685800" y="958850"/>
            <a:ext cx="7772400" cy="49403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225;p38" descr="4img4"/>
          <p:cNvSpPr txBox="1">
            <a:spLocks noChangeArrowheads="1"/>
          </p:cNvSpPr>
          <p:nvPr/>
        </p:nvSpPr>
        <p:spPr bwMode="auto">
          <a:xfrm>
            <a:off x="685800" y="760413"/>
            <a:ext cx="7772400" cy="5337175"/>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Google Shape;230;p39" descr="4img0034"/>
          <p:cNvSpPr txBox="1">
            <a:spLocks noChangeArrowheads="1"/>
          </p:cNvSpPr>
          <p:nvPr/>
        </p:nvSpPr>
        <p:spPr bwMode="auto">
          <a:xfrm>
            <a:off x="685800" y="838200"/>
            <a:ext cx="7772400" cy="51816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pic>
        <p:nvPicPr>
          <p:cNvPr id="39939" name="Google Shape;231;p39"/>
          <p:cNvPicPr preferRelativeResize="0">
            <a:picLocks noChangeAspect="1" noChangeArrowheads="1"/>
          </p:cNvPicPr>
          <p:nvPr/>
        </p:nvPicPr>
        <p:blipFill>
          <a:blip r:embed="rId4"/>
          <a:srcRect/>
          <a:stretch>
            <a:fillRect/>
          </a:stretch>
        </p:blipFill>
        <p:spPr bwMode="auto">
          <a:xfrm>
            <a:off x="684213" y="6381750"/>
            <a:ext cx="304800" cy="304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236;p40"/>
          <p:cNvSpPr txBox="1">
            <a:spLocks noGrp="1"/>
          </p:cNvSpPr>
          <p:nvPr>
            <p:ph type="title"/>
          </p:nvPr>
        </p:nvSpPr>
        <p:spPr>
          <a:xfrm>
            <a:off x="457200" y="274638"/>
            <a:ext cx="8229600" cy="1143000"/>
          </a:xfrm>
        </p:spPr>
        <p:txBody>
          <a:bodyPr/>
          <a:lstStyle/>
          <a:p>
            <a:pPr eaLnBrk="1" hangingPunct="1">
              <a:spcBef>
                <a:spcPct val="0"/>
              </a:spcBef>
              <a:spcAft>
                <a:spcPct val="0"/>
              </a:spcAft>
            </a:pPr>
            <a:endParaRPr lang="el-GR" sz="4400" smtClean="0">
              <a:latin typeface="Arial" charset="0"/>
              <a:cs typeface="Arial" charset="0"/>
            </a:endParaRPr>
          </a:p>
        </p:txBody>
      </p:sp>
      <p:sp>
        <p:nvSpPr>
          <p:cNvPr id="40963" name="Google Shape;237;p40"/>
          <p:cNvSpPr txBox="1">
            <a:spLocks noGrp="1"/>
          </p:cNvSpPr>
          <p:nvPr>
            <p:ph type="body" idx="1"/>
          </p:nvPr>
        </p:nvSpPr>
        <p:spPr>
          <a:xfrm>
            <a:off x="457200" y="1600200"/>
            <a:ext cx="8229600" cy="4525963"/>
          </a:xfrm>
        </p:spPr>
        <p:txBody>
          <a:bodyPr/>
          <a:lstStyle/>
          <a:p>
            <a:pPr marL="342900" eaLnBrk="1" hangingPunct="1">
              <a:spcBef>
                <a:spcPct val="0"/>
              </a:spcBef>
              <a:spcAft>
                <a:spcPct val="0"/>
              </a:spcAft>
              <a:buClr>
                <a:srgbClr val="000000"/>
              </a:buClr>
              <a:buSzPts val="2400"/>
              <a:buFont typeface="Arial" charset="0"/>
              <a:buNone/>
            </a:pPr>
            <a:r>
              <a:rPr lang="en-US" sz="2400" b="1" smtClean="0">
                <a:latin typeface="Arial" charset="0"/>
                <a:cs typeface="Arial" charset="0"/>
              </a:rPr>
              <a:t>«Χειροκροτήστε δεν θα μας χτυπήσουν φίλοι!»</a:t>
            </a:r>
            <a:endParaRPr lang="el-GR" sz="32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r>
              <a:rPr lang="en-US" sz="2400" b="1" smtClean="0">
                <a:latin typeface="Arial" charset="0"/>
                <a:cs typeface="Arial" charset="0"/>
              </a:rPr>
              <a:t>Κόντρα στα πρόσωπα οι μπούκες σιωπηλές,</a:t>
            </a:r>
            <a:endParaRPr lang="el-GR" sz="32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r>
              <a:rPr lang="en-US" sz="2400" b="1" smtClean="0">
                <a:latin typeface="Arial" charset="0"/>
                <a:cs typeface="Arial" charset="0"/>
              </a:rPr>
              <a:t>Χειροκροτήστε, είμαστε άοπλοι και χίλιοι,</a:t>
            </a:r>
            <a:endParaRPr lang="el-GR" sz="32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r>
              <a:rPr lang="en-US" sz="2400" b="1" smtClean="0">
                <a:latin typeface="Arial" charset="0"/>
                <a:cs typeface="Arial" charset="0"/>
              </a:rPr>
              <a:t>Κόντρα σε κείνη τη φωνή κάννες στητές.</a:t>
            </a:r>
            <a:r>
              <a:rPr lang="en-US" sz="2400" smtClean="0">
                <a:latin typeface="Arial" charset="0"/>
                <a:cs typeface="Arial" charset="0"/>
              </a:rPr>
              <a:t> </a:t>
            </a:r>
            <a:endParaRPr lang="el-GR" sz="32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endParaRPr lang="el-GR" sz="24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endParaRPr lang="el-GR" sz="24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endParaRPr lang="el-GR" sz="24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endParaRPr lang="el-GR" sz="24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endParaRPr lang="el-GR" sz="2400" smtClean="0">
              <a:latin typeface="Arial" charset="0"/>
              <a:cs typeface="Arial" charset="0"/>
            </a:endParaRPr>
          </a:p>
          <a:p>
            <a:pPr marL="342900" eaLnBrk="1" hangingPunct="1">
              <a:spcBef>
                <a:spcPts val="475"/>
              </a:spcBef>
              <a:spcAft>
                <a:spcPct val="0"/>
              </a:spcAft>
              <a:buClr>
                <a:srgbClr val="000000"/>
              </a:buClr>
              <a:buSzPts val="2400"/>
              <a:buFont typeface="Arial" charset="0"/>
              <a:buNone/>
            </a:pPr>
            <a:r>
              <a:rPr lang="en-US" sz="2400" smtClean="0">
                <a:latin typeface="Arial" charset="0"/>
                <a:cs typeface="Arial" charset="0"/>
              </a:rPr>
              <a:t>Κ. Μητροπούλου</a:t>
            </a:r>
            <a:endParaRPr lang="el-GR" sz="3200" smtClean="0">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Google Shape;242;p41" descr="5img1"/>
          <p:cNvSpPr txBox="1">
            <a:spLocks noChangeArrowheads="1"/>
          </p:cNvSpPr>
          <p:nvPr/>
        </p:nvSpPr>
        <p:spPr bwMode="auto">
          <a:xfrm>
            <a:off x="685800" y="889000"/>
            <a:ext cx="7772400" cy="5078413"/>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247;p42"/>
          <p:cNvSpPr txBox="1">
            <a:spLocks noGrp="1"/>
          </p:cNvSpPr>
          <p:nvPr>
            <p:ph type="body" idx="1"/>
          </p:nvPr>
        </p:nvSpPr>
        <p:spPr>
          <a:xfrm>
            <a:off x="457200" y="1600200"/>
            <a:ext cx="8229600" cy="4525963"/>
          </a:xfrm>
        </p:spPr>
        <p:txBody>
          <a:bodyPr/>
          <a:lstStyle/>
          <a:p>
            <a:pPr marL="342900" eaLnBrk="1" hangingPunct="1">
              <a:spcBef>
                <a:spcPct val="0"/>
              </a:spcBef>
              <a:spcAft>
                <a:spcPct val="0"/>
              </a:spcAft>
              <a:buClr>
                <a:srgbClr val="000000"/>
              </a:buClr>
              <a:buSzPts val="2800"/>
              <a:buFont typeface="Arial" charset="0"/>
              <a:buNone/>
            </a:pPr>
            <a:r>
              <a:rPr lang="en-US" sz="2800" b="1" i="1" smtClean="0">
                <a:latin typeface="Arial" charset="0"/>
                <a:cs typeface="Arial" charset="0"/>
              </a:rPr>
              <a:t>«Αυτά τα κόκκινα σημάδια στους</a:t>
            </a:r>
            <a:r>
              <a:rPr lang="en-US" sz="2800" i="1" smtClean="0">
                <a:latin typeface="Arial" charset="0"/>
                <a:cs typeface="Arial" charset="0"/>
              </a:rPr>
              <a:t> </a:t>
            </a:r>
            <a:r>
              <a:rPr lang="en-US" sz="2800" b="1" i="1" smtClean="0">
                <a:latin typeface="Arial" charset="0"/>
                <a:cs typeface="Arial" charset="0"/>
              </a:rPr>
              <a:t>τοίχους</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i="1" smtClean="0">
                <a:latin typeface="Arial" charset="0"/>
                <a:cs typeface="Arial" charset="0"/>
              </a:rPr>
              <a:t>μπορεί νάναι κι από αίμα </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i="1" smtClean="0">
                <a:latin typeface="Arial" charset="0"/>
                <a:cs typeface="Arial" charset="0"/>
              </a:rPr>
              <a:t>όλο το κόκκινο στις μέρες μας είναι αίμα»</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endParaRPr lang="el-GR" sz="2800" b="1" i="1"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i="1" smtClean="0">
                <a:latin typeface="Arial" charset="0"/>
                <a:cs typeface="Arial" charset="0"/>
              </a:rPr>
              <a:t>Γιάννης Ρίτσος</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endParaRPr lang="el-GR" sz="2800" b="1" i="1" smtClean="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Google Shape;102;p16"/>
          <p:cNvSpPr txBox="1">
            <a:spLocks noGrp="1"/>
          </p:cNvSpPr>
          <p:nvPr>
            <p:ph type="body" idx="1"/>
          </p:nvPr>
        </p:nvSpPr>
        <p:spPr>
          <a:xfrm>
            <a:off x="0" y="0"/>
            <a:ext cx="9144000" cy="6858000"/>
          </a:xfrm>
          <a:solidFill>
            <a:schemeClr val="accent2"/>
          </a:solidFill>
        </p:spPr>
        <p:txBody>
          <a:bodyPr/>
          <a:lstStyle/>
          <a:p>
            <a:pPr marL="342900" algn="ctr" eaLnBrk="1" hangingPunct="1">
              <a:spcBef>
                <a:spcPct val="0"/>
              </a:spcBef>
              <a:spcAft>
                <a:spcPct val="0"/>
              </a:spcAft>
              <a:buClr>
                <a:srgbClr val="000000"/>
              </a:buClr>
              <a:buSzPts val="9600"/>
              <a:buFont typeface="Arial" charset="0"/>
              <a:buNone/>
            </a:pPr>
            <a:endParaRPr lang="el-GR" sz="9600" smtClean="0">
              <a:latin typeface="Arial" charset="0"/>
              <a:cs typeface="Arial" charset="0"/>
            </a:endParaRPr>
          </a:p>
          <a:p>
            <a:pPr marL="342900" algn="ctr" eaLnBrk="1" hangingPunct="1">
              <a:spcBef>
                <a:spcPts val="2563"/>
              </a:spcBef>
              <a:spcAft>
                <a:spcPct val="0"/>
              </a:spcAft>
              <a:buClr>
                <a:srgbClr val="FFFFFF"/>
              </a:buClr>
              <a:buSzPts val="12800"/>
              <a:buFont typeface="Arial" charset="0"/>
              <a:buNone/>
            </a:pPr>
            <a:r>
              <a:rPr lang="en-US" sz="12800" b="1" smtClean="0">
                <a:solidFill>
                  <a:srgbClr val="FFFFFF"/>
                </a:solidFill>
                <a:latin typeface="Arial" charset="0"/>
                <a:cs typeface="Arial" charset="0"/>
              </a:rPr>
              <a:t>48 χρόνια</a:t>
            </a:r>
            <a:endParaRPr lang="el-GR" sz="3200" smtClean="0">
              <a:latin typeface="Arial" charset="0"/>
              <a:cs typeface="Arial" charset="0"/>
            </a:endParaRPr>
          </a:p>
          <a:p>
            <a:pPr marL="342900" eaLnBrk="1" hangingPunct="1">
              <a:spcBef>
                <a:spcPts val="2563"/>
              </a:spcBef>
              <a:spcAft>
                <a:spcPct val="0"/>
              </a:spcAft>
              <a:buClr>
                <a:srgbClr val="000000"/>
              </a:buClr>
              <a:buSzPts val="12800"/>
              <a:buFont typeface="Arial" charset="0"/>
              <a:buNone/>
            </a:pPr>
            <a:endParaRPr lang="el-GR" sz="12800" b="1" smtClean="0">
              <a:solidFill>
                <a:srgbClr val="FFFFFF"/>
              </a:solidFill>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252;p43" descr="5img5"/>
          <p:cNvSpPr txBox="1">
            <a:spLocks noChangeArrowheads="1"/>
          </p:cNvSpPr>
          <p:nvPr/>
        </p:nvSpPr>
        <p:spPr bwMode="auto">
          <a:xfrm>
            <a:off x="685800" y="811213"/>
            <a:ext cx="7772400" cy="5233987"/>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Google Shape;257;p44"/>
          <p:cNvSpPr txBox="1">
            <a:spLocks noGrp="1"/>
          </p:cNvSpPr>
          <p:nvPr>
            <p:ph type="title"/>
          </p:nvPr>
        </p:nvSpPr>
        <p:spPr>
          <a:xfrm>
            <a:off x="457200" y="274638"/>
            <a:ext cx="8229600" cy="1143000"/>
          </a:xfrm>
        </p:spPr>
        <p:txBody>
          <a:bodyPr/>
          <a:lstStyle/>
          <a:p>
            <a:pPr eaLnBrk="1" hangingPunct="1">
              <a:spcBef>
                <a:spcPct val="0"/>
              </a:spcBef>
              <a:spcAft>
                <a:spcPct val="0"/>
              </a:spcAft>
            </a:pPr>
            <a:endParaRPr lang="el-GR" sz="4400" smtClean="0">
              <a:latin typeface="Arial" charset="0"/>
              <a:cs typeface="Arial" charset="0"/>
            </a:endParaRPr>
          </a:p>
        </p:txBody>
      </p:sp>
      <p:pic>
        <p:nvPicPr>
          <p:cNvPr id="45059" name="Google Shape;258;p44" descr="Πολυτεχνείο2"/>
          <p:cNvPicPr preferRelativeResize="0">
            <a:picLocks noGrp="1"/>
          </p:cNvPicPr>
          <p:nvPr>
            <p:ph type="body" idx="1"/>
          </p:nvPr>
        </p:nvPicPr>
        <p:blipFill>
          <a:blip r:embed="rId3"/>
          <a:srcRect b="9341"/>
          <a:stretch>
            <a:fillRect/>
          </a:stretch>
        </p:blipFill>
        <p:spPr>
          <a:xfrm>
            <a:off x="1042988" y="1484313"/>
            <a:ext cx="6218237" cy="44640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Google Shape;263;p45" descr="5img6"/>
          <p:cNvSpPr txBox="1">
            <a:spLocks noChangeArrowheads="1"/>
          </p:cNvSpPr>
          <p:nvPr/>
        </p:nvSpPr>
        <p:spPr bwMode="auto">
          <a:xfrm>
            <a:off x="685800" y="938213"/>
            <a:ext cx="7772400" cy="4979987"/>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Google Shape;268;p46"/>
          <p:cNvSpPr txBox="1">
            <a:spLocks noGrp="1"/>
          </p:cNvSpPr>
          <p:nvPr>
            <p:ph type="title"/>
          </p:nvPr>
        </p:nvSpPr>
        <p:spPr>
          <a:xfrm>
            <a:off x="457200" y="274638"/>
            <a:ext cx="8229600" cy="1143000"/>
          </a:xfrm>
        </p:spPr>
        <p:txBody>
          <a:bodyPr/>
          <a:lstStyle/>
          <a:p>
            <a:pPr eaLnBrk="1" hangingPunct="1">
              <a:spcBef>
                <a:spcPct val="0"/>
              </a:spcBef>
              <a:spcAft>
                <a:spcPct val="0"/>
              </a:spcAft>
              <a:buSzPts val="4400"/>
            </a:pPr>
            <a:r>
              <a:rPr lang="en-US" sz="4400" smtClean="0">
                <a:latin typeface="Arial" charset="0"/>
                <a:cs typeface="Arial" charset="0"/>
              </a:rPr>
              <a:t>Πύλη πρωί Σαββάτου</a:t>
            </a:r>
            <a:endParaRPr lang="el-GR" sz="4400" smtClean="0">
              <a:latin typeface="Arial" charset="0"/>
              <a:cs typeface="Arial" charset="0"/>
            </a:endParaRPr>
          </a:p>
        </p:txBody>
      </p:sp>
      <p:pic>
        <p:nvPicPr>
          <p:cNvPr id="47107" name="Google Shape;269;p46" descr="Πύλη-πρωί Σαββάτου"/>
          <p:cNvPicPr preferRelativeResize="0">
            <a:picLocks noGrp="1"/>
          </p:cNvPicPr>
          <p:nvPr>
            <p:ph type="body" idx="1"/>
          </p:nvPr>
        </p:nvPicPr>
        <p:blipFill>
          <a:blip r:embed="rId3"/>
          <a:srcRect b="6448"/>
          <a:stretch>
            <a:fillRect/>
          </a:stretch>
        </p:blipFill>
        <p:spPr>
          <a:xfrm>
            <a:off x="1763713" y="1398588"/>
            <a:ext cx="6048375" cy="499427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Google Shape;274;p47"/>
          <p:cNvSpPr txBox="1">
            <a:spLocks noGrp="1"/>
          </p:cNvSpPr>
          <p:nvPr>
            <p:ph type="title"/>
          </p:nvPr>
        </p:nvSpPr>
        <p:spPr>
          <a:xfrm>
            <a:off x="457200" y="274638"/>
            <a:ext cx="8229600" cy="1143000"/>
          </a:xfrm>
        </p:spPr>
        <p:txBody>
          <a:bodyPr/>
          <a:lstStyle/>
          <a:p>
            <a:pPr eaLnBrk="1" hangingPunct="1">
              <a:spcBef>
                <a:spcPct val="0"/>
              </a:spcBef>
              <a:spcAft>
                <a:spcPct val="0"/>
              </a:spcAft>
              <a:buSzPts val="4400"/>
            </a:pPr>
            <a:r>
              <a:rPr lang="en-US" sz="4400" smtClean="0">
                <a:latin typeface="Arial" charset="0"/>
                <a:cs typeface="Arial" charset="0"/>
              </a:rPr>
              <a:t>Κατεστραμμένη πύλη</a:t>
            </a:r>
            <a:endParaRPr lang="el-GR" sz="4400" smtClean="0">
              <a:latin typeface="Arial" charset="0"/>
              <a:cs typeface="Arial" charset="0"/>
            </a:endParaRPr>
          </a:p>
        </p:txBody>
      </p:sp>
      <p:pic>
        <p:nvPicPr>
          <p:cNvPr id="48131" name="Google Shape;275;p47" descr="Κατεστραμμένη πύλη"/>
          <p:cNvPicPr preferRelativeResize="0">
            <a:picLocks noGrp="1"/>
          </p:cNvPicPr>
          <p:nvPr>
            <p:ph type="body" idx="1"/>
          </p:nvPr>
        </p:nvPicPr>
        <p:blipFill>
          <a:blip r:embed="rId3"/>
          <a:srcRect b="5814"/>
          <a:stretch>
            <a:fillRect/>
          </a:stretch>
        </p:blipFill>
        <p:spPr>
          <a:xfrm>
            <a:off x="1692275" y="1600200"/>
            <a:ext cx="5327650" cy="450691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Google Shape;280;p48"/>
          <p:cNvSpPr txBox="1">
            <a:spLocks noGrp="1"/>
          </p:cNvSpPr>
          <p:nvPr>
            <p:ph type="title"/>
          </p:nvPr>
        </p:nvSpPr>
        <p:spPr>
          <a:xfrm>
            <a:off x="457200" y="274638"/>
            <a:ext cx="8229600" cy="1143000"/>
          </a:xfrm>
        </p:spPr>
        <p:txBody>
          <a:bodyPr/>
          <a:lstStyle/>
          <a:p>
            <a:pPr eaLnBrk="1" hangingPunct="1">
              <a:spcBef>
                <a:spcPct val="0"/>
              </a:spcBef>
              <a:spcAft>
                <a:spcPct val="0"/>
              </a:spcAft>
            </a:pPr>
            <a:endParaRPr lang="el-GR" sz="4400" smtClean="0">
              <a:latin typeface="Arial" charset="0"/>
              <a:cs typeface="Arial" charset="0"/>
            </a:endParaRPr>
          </a:p>
        </p:txBody>
      </p:sp>
      <p:pic>
        <p:nvPicPr>
          <p:cNvPr id="49155" name="Google Shape;281;p48" descr="traymatias"/>
          <p:cNvPicPr preferRelativeResize="0">
            <a:picLocks noGrp="1"/>
          </p:cNvPicPr>
          <p:nvPr>
            <p:ph type="body" idx="1"/>
          </p:nvPr>
        </p:nvPicPr>
        <p:blipFill>
          <a:blip r:embed="rId3"/>
          <a:srcRect/>
          <a:stretch>
            <a:fillRect/>
          </a:stretch>
        </p:blipFill>
        <p:spPr>
          <a:xfrm>
            <a:off x="2339975" y="1530350"/>
            <a:ext cx="3952875" cy="53276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Google Shape;286;p49"/>
          <p:cNvSpPr txBox="1">
            <a:spLocks noGrp="1"/>
          </p:cNvSpPr>
          <p:nvPr>
            <p:ph type="title"/>
          </p:nvPr>
        </p:nvSpPr>
        <p:spPr>
          <a:xfrm>
            <a:off x="457200" y="274638"/>
            <a:ext cx="8229600" cy="1143000"/>
          </a:xfrm>
        </p:spPr>
        <p:txBody>
          <a:bodyPr/>
          <a:lstStyle/>
          <a:p>
            <a:pPr eaLnBrk="1" hangingPunct="1">
              <a:spcBef>
                <a:spcPct val="0"/>
              </a:spcBef>
              <a:spcAft>
                <a:spcPct val="0"/>
              </a:spcAft>
            </a:pPr>
            <a:endParaRPr lang="el-GR" sz="4400" smtClean="0">
              <a:latin typeface="Arial" charset="0"/>
              <a:cs typeface="Arial" charset="0"/>
            </a:endParaRPr>
          </a:p>
        </p:txBody>
      </p:sp>
      <p:pic>
        <p:nvPicPr>
          <p:cNvPr id="50179" name="Google Shape;287;p49" descr="nekroi"/>
          <p:cNvPicPr preferRelativeResize="0">
            <a:picLocks noGrp="1"/>
          </p:cNvPicPr>
          <p:nvPr>
            <p:ph type="body" idx="1"/>
          </p:nvPr>
        </p:nvPicPr>
        <p:blipFill>
          <a:blip r:embed="rId3"/>
          <a:srcRect/>
          <a:stretch>
            <a:fillRect/>
          </a:stretch>
        </p:blipFill>
        <p:spPr>
          <a:xfrm>
            <a:off x="1042988" y="1536700"/>
            <a:ext cx="7273925" cy="47926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Google Shape;292;p50"/>
          <p:cNvSpPr txBox="1">
            <a:spLocks noGrp="1"/>
          </p:cNvSpPr>
          <p:nvPr>
            <p:ph type="title"/>
          </p:nvPr>
        </p:nvSpPr>
        <p:spPr>
          <a:xfrm>
            <a:off x="457200" y="274638"/>
            <a:ext cx="8229600" cy="1143000"/>
          </a:xfrm>
        </p:spPr>
        <p:txBody>
          <a:bodyPr/>
          <a:lstStyle/>
          <a:p>
            <a:pPr eaLnBrk="1" hangingPunct="1">
              <a:spcBef>
                <a:spcPct val="0"/>
              </a:spcBef>
              <a:spcAft>
                <a:spcPct val="0"/>
              </a:spcAft>
            </a:pPr>
            <a:endParaRPr lang="el-GR" sz="4400" smtClean="0">
              <a:latin typeface="Arial" charset="0"/>
              <a:cs typeface="Arial" charset="0"/>
            </a:endParaRPr>
          </a:p>
        </p:txBody>
      </p:sp>
      <p:sp>
        <p:nvSpPr>
          <p:cNvPr id="51203" name="Google Shape;293;p50"/>
          <p:cNvSpPr txBox="1">
            <a:spLocks noGrp="1"/>
          </p:cNvSpPr>
          <p:nvPr>
            <p:ph type="body" idx="1"/>
          </p:nvPr>
        </p:nvSpPr>
        <p:spPr>
          <a:xfrm>
            <a:off x="457200" y="1600200"/>
            <a:ext cx="8229600" cy="4525963"/>
          </a:xfrm>
        </p:spPr>
        <p:txBody>
          <a:bodyPr/>
          <a:lstStyle/>
          <a:p>
            <a:pPr marL="342900" eaLnBrk="1" hangingPunct="1">
              <a:spcBef>
                <a:spcPct val="0"/>
              </a:spcBef>
              <a:spcAft>
                <a:spcPct val="0"/>
              </a:spcAft>
              <a:buClr>
                <a:srgbClr val="000000"/>
              </a:buClr>
              <a:buSzPts val="2800"/>
              <a:buFont typeface="Arial" charset="0"/>
              <a:buNone/>
            </a:pPr>
            <a:r>
              <a:rPr lang="en-US" sz="2800" b="1" smtClean="0">
                <a:latin typeface="Arial" charset="0"/>
                <a:cs typeface="Arial" charset="0"/>
              </a:rPr>
              <a:t>Φίλοι ακούστε! Μη χειροκροτάτε πια,</a:t>
            </a:r>
            <a:endParaRPr lang="el-GR" sz="3200" smtClean="0">
              <a:latin typeface="Arial" charset="0"/>
              <a:cs typeface="Arial" charset="0"/>
            </a:endParaRPr>
          </a:p>
          <a:p>
            <a:pPr marL="342900" eaLnBrk="1" hangingPunct="1">
              <a:spcBef>
                <a:spcPts val="563"/>
              </a:spcBef>
              <a:spcAft>
                <a:spcPct val="0"/>
              </a:spcAft>
              <a:buClr>
                <a:srgbClr val="000000"/>
              </a:buClr>
              <a:buSzPts val="2800"/>
              <a:buFont typeface="Arial" charset="0"/>
              <a:buNone/>
            </a:pPr>
            <a:r>
              <a:rPr lang="en-US" sz="2800" b="1" smtClean="0">
                <a:latin typeface="Arial" charset="0"/>
                <a:cs typeface="Arial" charset="0"/>
              </a:rPr>
              <a:t>μαζί με τα νεκρά παιδιά, πεθαίνει η λευτεριά.</a:t>
            </a:r>
            <a:r>
              <a:rPr lang="en-US" sz="2800" smtClean="0">
                <a:latin typeface="Arial" charset="0"/>
                <a:cs typeface="Arial" charset="0"/>
              </a:rPr>
              <a:t> </a:t>
            </a:r>
            <a:endParaRPr lang="el-GR" sz="3200" smtClean="0">
              <a:latin typeface="Arial"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Google Shape;298;p51"/>
          <p:cNvSpPr txBox="1">
            <a:spLocks noGrp="1"/>
          </p:cNvSpPr>
          <p:nvPr>
            <p:ph type="title"/>
          </p:nvPr>
        </p:nvSpPr>
        <p:spPr>
          <a:xfrm>
            <a:off x="457200" y="274638"/>
            <a:ext cx="8229600" cy="633412"/>
          </a:xfrm>
        </p:spPr>
        <p:txBody>
          <a:bodyPr/>
          <a:lstStyle/>
          <a:p>
            <a:pPr eaLnBrk="1" hangingPunct="1">
              <a:spcBef>
                <a:spcPct val="0"/>
              </a:spcBef>
              <a:spcAft>
                <a:spcPct val="0"/>
              </a:spcAft>
              <a:buSzPts val="4000"/>
            </a:pPr>
            <a:r>
              <a:rPr lang="en-US" sz="4000" smtClean="0">
                <a:latin typeface="Arial" charset="0"/>
                <a:cs typeface="Arial" charset="0"/>
              </a:rPr>
              <a:t>Συνέντευξη του οδηγού του τανκς</a:t>
            </a:r>
            <a:endParaRPr lang="el-GR" sz="4400" smtClean="0">
              <a:latin typeface="Arial" charset="0"/>
              <a:cs typeface="Arial" charset="0"/>
            </a:endParaRPr>
          </a:p>
        </p:txBody>
      </p:sp>
      <p:sp>
        <p:nvSpPr>
          <p:cNvPr id="52227" name="Google Shape;299;p51"/>
          <p:cNvSpPr txBox="1">
            <a:spLocks noGrp="1"/>
          </p:cNvSpPr>
          <p:nvPr>
            <p:ph type="body" idx="1"/>
          </p:nvPr>
        </p:nvSpPr>
        <p:spPr>
          <a:xfrm>
            <a:off x="457200" y="1125538"/>
            <a:ext cx="8229600" cy="5472112"/>
          </a:xfrm>
        </p:spPr>
        <p:txBody>
          <a:bodyPr/>
          <a:lstStyle/>
          <a:p>
            <a:pPr marL="742950" lvl="1" indent="-285750" eaLnBrk="1" hangingPunct="1">
              <a:spcBef>
                <a:spcPct val="0"/>
              </a:spcBef>
              <a:spcAft>
                <a:spcPct val="0"/>
              </a:spcAft>
              <a:buClr>
                <a:srgbClr val="000000"/>
              </a:buClr>
              <a:buSzPts val="2800"/>
              <a:buFont typeface="Corsiva" charset="0"/>
              <a:buChar char="–"/>
            </a:pPr>
            <a:r>
              <a:rPr lang="en-US" sz="2800" smtClean="0">
                <a:latin typeface="Corsiva" charset="0"/>
                <a:cs typeface="Arial" charset="0"/>
                <a:sym typeface="Corsiva" charset="0"/>
              </a:rPr>
              <a:t>ΝΤΡΕΠΟΜΑΙ ΓΙ' AYTO ΠΟΥ HMOYN, ΓΙ' AYTO ΠΟΥ EKANA. Τότε αισθανόμουν ότι έκανα κάτι καλό, κάτι μεγάλο. Στους "μαυροσκούφηδες", στο Γουδί, είχα γίνει ο ήρωας που διέλυσε τους εχθρούς της πατρίδας, τα "παλιοκουμμούνια", όπως λέγαμε τότε τους φοιτητές. Αυτά μου έλεγαν, αυτά πίστευα. Τι περιμένεις!.. Ούτε μια εφημερίδα δεν είχα διαβάσει μέχρι τότε. Είχα γίνει και εγώ φασίστας. Μέχρι που μπήκα μέσα, πίστευα αυτό που έκανα. Στη συνέχεια έγινε ο εφιάλτης της ζωής μου».</a:t>
            </a:r>
            <a:br>
              <a:rPr lang="en-US" sz="2800" smtClean="0">
                <a:latin typeface="Corsiva" charset="0"/>
                <a:cs typeface="Arial" charset="0"/>
                <a:sym typeface="Corsiva" charset="0"/>
              </a:rPr>
            </a:br>
            <a:r>
              <a:rPr lang="en-US" sz="2800" smtClean="0">
                <a:latin typeface="Corsiva" charset="0"/>
                <a:cs typeface="Arial" charset="0"/>
                <a:sym typeface="Corsiva" charset="0"/>
              </a:rPr>
              <a:t/>
            </a:r>
            <a:br>
              <a:rPr lang="en-US" sz="2800" smtClean="0">
                <a:latin typeface="Corsiva" charset="0"/>
                <a:cs typeface="Arial" charset="0"/>
                <a:sym typeface="Corsiva" charset="0"/>
              </a:rPr>
            </a:br>
            <a:endParaRPr lang="el-GR" sz="2800" smtClean="0">
              <a:latin typeface="Arial" charset="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Google Shape;304;p52"/>
          <p:cNvSpPr/>
          <p:nvPr/>
        </p:nvSpPr>
        <p:spPr>
          <a:xfrm>
            <a:off x="2051050" y="188913"/>
            <a:ext cx="5400675" cy="6376987"/>
          </a:xfrm>
          <a:prstGeom prst="rect">
            <a:avLst/>
          </a:prstGeom>
          <a:blipFill rotWithShape="1">
            <a:blip r:embed="rId3">
              <a:alphaModFix/>
            </a:blip>
            <a:stretch>
              <a:fillRect b="-28050"/>
            </a:stretch>
          </a:blipFill>
          <a:ln w="76200" cap="flat" cmpd="sng">
            <a:solidFill>
              <a:schemeClr val="dk1"/>
            </a:solidFill>
            <a:prstDash val="solid"/>
            <a:miter lim="800000"/>
            <a:headEnd type="none" w="sm" len="sm"/>
            <a:tailEnd type="none" w="sm" len="sm"/>
          </a:ln>
        </p:spPr>
        <p:txBody>
          <a:bodyPr spcFirstLastPara="1" lIns="91425" tIns="45700" rIns="91425" bIns="45700"/>
          <a:lstStyle/>
          <a:p>
            <a:pPr fontAlgn="auto">
              <a:spcBef>
                <a:spcPts val="0"/>
              </a:spcBef>
              <a:spcAft>
                <a:spcPts val="0"/>
              </a:spcAft>
              <a:buClr>
                <a:schemeClr val="dk1"/>
              </a:buClr>
              <a:buSzPts val="1800"/>
              <a:buFont typeface="Arial"/>
              <a:buNone/>
              <a:defRPr/>
            </a:pPr>
            <a:endParaRPr sz="1800" kern="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oogle Shape;107;p17" descr="πολυτεχνείο"/>
          <p:cNvPicPr preferRelativeResize="0">
            <a:picLocks noGrp="1"/>
          </p:cNvPicPr>
          <p:nvPr>
            <p:ph type="body" idx="1"/>
          </p:nvPr>
        </p:nvPicPr>
        <p:blipFill>
          <a:blip r:embed="rId3"/>
          <a:srcRect/>
          <a:stretch>
            <a:fillRect/>
          </a:stretch>
        </p:blipFill>
        <p:spPr>
          <a:xfrm>
            <a:off x="2627313" y="333375"/>
            <a:ext cx="4170362" cy="611663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Google Shape;309;p53" descr="6bima"/>
          <p:cNvSpPr txBox="1">
            <a:spLocks noChangeArrowheads="1"/>
          </p:cNvSpPr>
          <p:nvPr/>
        </p:nvSpPr>
        <p:spPr bwMode="auto">
          <a:xfrm>
            <a:off x="2757488" y="685800"/>
            <a:ext cx="3629025" cy="54864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Google Shape;314;p54" descr="6nea"/>
          <p:cNvSpPr txBox="1">
            <a:spLocks noChangeArrowheads="1"/>
          </p:cNvSpPr>
          <p:nvPr/>
        </p:nvSpPr>
        <p:spPr bwMode="auto">
          <a:xfrm>
            <a:off x="2776538" y="685800"/>
            <a:ext cx="3590925" cy="54864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Google Shape;319;p55" descr="6VRADINI"/>
          <p:cNvSpPr txBox="1">
            <a:spLocks noChangeArrowheads="1"/>
          </p:cNvSpPr>
          <p:nvPr/>
        </p:nvSpPr>
        <p:spPr bwMode="auto">
          <a:xfrm>
            <a:off x="2703513" y="685800"/>
            <a:ext cx="3736975" cy="5486400"/>
          </a:xfrm>
          <a:prstGeom prst="rect">
            <a:avLst/>
          </a:prstGeom>
          <a:blipFill dpi="0" rotWithShape="1">
            <a:blip r:embed="rId3"/>
            <a:srcRect/>
            <a:stretch>
              <a:fillRect/>
            </a:stretch>
          </a:blipFill>
          <a:ln w="76200">
            <a:solidFill>
              <a:schemeClr val="tx1"/>
            </a:solidFill>
            <a:miter lim="800000"/>
            <a:headEnd type="none" w="sm" len="sm"/>
            <a:tailEnd type="none" w="sm" len="sm"/>
          </a:ln>
        </p:spPr>
        <p:txBody>
          <a:bodyPr lIns="91425" tIns="45700" rIns="91425" bIns="45700"/>
          <a:lstStyle/>
          <a:p>
            <a:pPr>
              <a:buClr>
                <a:srgbClr val="000000"/>
              </a:buClr>
              <a:buFont typeface="Arial" charset="0"/>
              <a:buNone/>
            </a:pPr>
            <a:endParaRPr lang="el-G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p:cNvSpPr txBox="1">
            <a:spLocks noGrp="1"/>
          </p:cNvSpPr>
          <p:nvPr>
            <p:ph type="ctrTitle"/>
          </p:nvPr>
        </p:nvSpPr>
        <p:spPr/>
        <p:txBody>
          <a:bodyPr/>
          <a:lstStyle/>
          <a:p>
            <a:pPr eaLnBrk="1" hangingPunct="1">
              <a:spcBef>
                <a:spcPct val="0"/>
              </a:spcBef>
              <a:spcAft>
                <a:spcPct val="0"/>
              </a:spcAft>
            </a:pPr>
            <a:endParaRPr lang="el-GR" sz="4400" smtClean="0">
              <a:latin typeface="Arial" charset="0"/>
              <a:cs typeface="Arial" charset="0"/>
            </a:endParaRPr>
          </a:p>
        </p:txBody>
      </p:sp>
      <p:sp>
        <p:nvSpPr>
          <p:cNvPr id="57347" name="2 - Υπότιτλος"/>
          <p:cNvSpPr txBox="1">
            <a:spLocks noGrp="1"/>
          </p:cNvSpPr>
          <p:nvPr>
            <p:ph type="subTitle" idx="1"/>
          </p:nvPr>
        </p:nvSpPr>
        <p:spPr/>
        <p:txBody>
          <a:bodyPr/>
          <a:lstStyle/>
          <a:p>
            <a:pPr marL="457200" indent="-431800" eaLnBrk="1" hangingPunct="1">
              <a:spcBef>
                <a:spcPts val="638"/>
              </a:spcBef>
              <a:spcAft>
                <a:spcPct val="0"/>
              </a:spcAft>
              <a:buClr>
                <a:srgbClr val="000000"/>
              </a:buClr>
              <a:buFont typeface="Arial" charset="0"/>
              <a:buNone/>
            </a:pPr>
            <a:endParaRPr lang="el-GR" sz="3200" smtClean="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12;p18"/>
          <p:cNvSpPr txBox="1">
            <a:spLocks noGrp="1"/>
          </p:cNvSpPr>
          <p:nvPr>
            <p:ph type="title"/>
          </p:nvPr>
        </p:nvSpPr>
        <p:spPr>
          <a:xfrm>
            <a:off x="457200" y="274638"/>
            <a:ext cx="8229600" cy="1143000"/>
          </a:xfrm>
        </p:spPr>
        <p:txBody>
          <a:bodyPr/>
          <a:lstStyle/>
          <a:p>
            <a:pPr eaLnBrk="1" hangingPunct="1">
              <a:spcBef>
                <a:spcPct val="0"/>
              </a:spcBef>
              <a:spcAft>
                <a:spcPct val="0"/>
              </a:spcAft>
              <a:buSzPts val="1600"/>
            </a:pPr>
            <a:r>
              <a:rPr lang="en-US" sz="1600" smtClean="0">
                <a:latin typeface="Arial" charset="0"/>
                <a:cs typeface="Arial" charset="0"/>
              </a:rPr>
              <a:t>Το Εθνικό Μετσόβιο Πολυτεχνείο (ΕΜΠ) ιδρύθηκε το 1836 και είναι το πιο παλιό και πιο φημισμένο εκπαιδευτικό ίδρυμα της Ελλάδας. Tο 1873 εγκαταστάθηκε σε συγκρότημα κτιρίων στο κέντρο της πρωτεύουσας, στα μισοτελειωμένα, ακόμη, κτίρια της οδού Πατησίων και ονομάστηκε "Eθνικό Mετσόβιο Πολυτεχνείο",  προς τιμή των μεγάλων ευεργετών Γ. Aβέρωφ, N. Στουρνάρη, E. Tοσίτσα, των οποίων η γενέτειρα ήταν το Mέτσοβο, μια μικρή ιστορική πόλη στην Ήπειρο.</a:t>
            </a:r>
            <a:endParaRPr lang="el-GR" sz="4400" smtClean="0">
              <a:latin typeface="Arial" charset="0"/>
              <a:cs typeface="Arial" charset="0"/>
            </a:endParaRPr>
          </a:p>
        </p:txBody>
      </p:sp>
      <p:pic>
        <p:nvPicPr>
          <p:cNvPr id="18435" name="Google Shape;113;p18" descr="πολυτεχνείο2_jpg"/>
          <p:cNvPicPr preferRelativeResize="0">
            <a:picLocks noGrp="1"/>
          </p:cNvPicPr>
          <p:nvPr>
            <p:ph type="body" idx="1"/>
          </p:nvPr>
        </p:nvPicPr>
        <p:blipFill>
          <a:blip r:embed="rId3"/>
          <a:srcRect/>
          <a:stretch>
            <a:fillRect/>
          </a:stretch>
        </p:blipFill>
        <p:spPr>
          <a:xfrm>
            <a:off x="1403350" y="1773238"/>
            <a:ext cx="6350000" cy="43815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Google Shape;118;p19"/>
          <p:cNvSpPr txBox="1">
            <a:spLocks noGrp="1"/>
          </p:cNvSpPr>
          <p:nvPr>
            <p:ph type="title"/>
          </p:nvPr>
        </p:nvSpPr>
        <p:spPr>
          <a:xfrm>
            <a:off x="457200" y="274638"/>
            <a:ext cx="8229600" cy="1143000"/>
          </a:xfrm>
        </p:spPr>
        <p:txBody>
          <a:bodyPr/>
          <a:lstStyle/>
          <a:p>
            <a:pPr eaLnBrk="1" hangingPunct="1">
              <a:spcBef>
                <a:spcPct val="0"/>
              </a:spcBef>
              <a:spcAft>
                <a:spcPct val="0"/>
              </a:spcAft>
              <a:buSzPts val="4400"/>
            </a:pPr>
            <a:r>
              <a:rPr lang="en-US" sz="4400" smtClean="0">
                <a:latin typeface="Arial" charset="0"/>
                <a:cs typeface="Arial" charset="0"/>
              </a:rPr>
              <a:t>Η ΑΓΙΑ ΤΡΙΑΔΑ</a:t>
            </a:r>
            <a:endParaRPr lang="el-GR" sz="4400" smtClean="0">
              <a:latin typeface="Arial" charset="0"/>
              <a:cs typeface="Arial" charset="0"/>
            </a:endParaRPr>
          </a:p>
        </p:txBody>
      </p:sp>
      <p:pic>
        <p:nvPicPr>
          <p:cNvPr id="19459" name="Google Shape;119;p19" descr="xounta"/>
          <p:cNvPicPr preferRelativeResize="0">
            <a:picLocks noGrp="1"/>
          </p:cNvPicPr>
          <p:nvPr>
            <p:ph type="body" idx="4294967295"/>
          </p:nvPr>
        </p:nvPicPr>
        <p:blipFill>
          <a:blip r:embed="rId3"/>
          <a:srcRect/>
          <a:stretch>
            <a:fillRect/>
          </a:stretch>
        </p:blipFill>
        <p:spPr>
          <a:xfrm>
            <a:off x="1258888" y="1557338"/>
            <a:ext cx="6757987" cy="50022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Google Shape;124;p20"/>
          <p:cNvSpPr txBox="1">
            <a:spLocks noGrp="1"/>
          </p:cNvSpPr>
          <p:nvPr>
            <p:ph type="title"/>
          </p:nvPr>
        </p:nvSpPr>
        <p:spPr>
          <a:xfrm>
            <a:off x="457200" y="274638"/>
            <a:ext cx="8229600" cy="1143000"/>
          </a:xfrm>
        </p:spPr>
        <p:txBody>
          <a:bodyPr/>
          <a:lstStyle/>
          <a:p>
            <a:pPr eaLnBrk="1" hangingPunct="1">
              <a:spcBef>
                <a:spcPct val="0"/>
              </a:spcBef>
              <a:spcAft>
                <a:spcPct val="0"/>
              </a:spcAft>
              <a:buSzPts val="4000"/>
            </a:pPr>
            <a:r>
              <a:rPr lang="en-US" sz="4000" smtClean="0">
                <a:latin typeface="Arial" charset="0"/>
                <a:cs typeface="Arial" charset="0"/>
              </a:rPr>
              <a:t>«ΤΟ ΠΟΥΛΙ» ΣΥΜΒΟΛΟ ΤΗΣ ΔΙΚΤΑΤΟΡΙΑΣ</a:t>
            </a:r>
            <a:endParaRPr lang="el-GR" sz="4400" smtClean="0">
              <a:latin typeface="Arial" charset="0"/>
              <a:cs typeface="Arial" charset="0"/>
            </a:endParaRPr>
          </a:p>
        </p:txBody>
      </p:sp>
      <p:pic>
        <p:nvPicPr>
          <p:cNvPr id="20483" name="Google Shape;125;p20" descr="to-pouli"/>
          <p:cNvPicPr preferRelativeResize="0">
            <a:picLocks noGrp="1"/>
          </p:cNvPicPr>
          <p:nvPr>
            <p:ph type="body" idx="1"/>
          </p:nvPr>
        </p:nvPicPr>
        <p:blipFill>
          <a:blip r:embed="rId3"/>
          <a:srcRect/>
          <a:stretch>
            <a:fillRect/>
          </a:stretch>
        </p:blipFill>
        <p:spPr>
          <a:xfrm>
            <a:off x="2771775" y="2060575"/>
            <a:ext cx="2863850" cy="41036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6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30;p21"/>
          <p:cNvSpPr txBox="1">
            <a:spLocks noGrp="1"/>
          </p:cNvSpPr>
          <p:nvPr>
            <p:ph type="title"/>
          </p:nvPr>
        </p:nvSpPr>
        <p:spPr>
          <a:xfrm>
            <a:off x="457200" y="274638"/>
            <a:ext cx="8229600" cy="1143000"/>
          </a:xfrm>
        </p:spPr>
        <p:txBody>
          <a:bodyPr/>
          <a:lstStyle/>
          <a:p>
            <a:pPr eaLnBrk="1" hangingPunct="1">
              <a:spcBef>
                <a:spcPct val="0"/>
              </a:spcBef>
              <a:spcAft>
                <a:spcPct val="0"/>
              </a:spcAft>
              <a:buSzPts val="4400"/>
            </a:pPr>
            <a:r>
              <a:rPr lang="en-US" sz="4400" smtClean="0">
                <a:latin typeface="Arial" charset="0"/>
                <a:cs typeface="Arial" charset="0"/>
              </a:rPr>
              <a:t>Παπαδόπουλος - Πατακός</a:t>
            </a:r>
            <a:endParaRPr lang="el-GR" sz="4400" smtClean="0">
              <a:latin typeface="Arial" charset="0"/>
              <a:cs typeface="Arial" charset="0"/>
            </a:endParaRPr>
          </a:p>
        </p:txBody>
      </p:sp>
      <p:pic>
        <p:nvPicPr>
          <p:cNvPr id="21507" name="Google Shape;131;p21" descr="patakos+papadopoulos"/>
          <p:cNvPicPr preferRelativeResize="0">
            <a:picLocks noGrp="1"/>
          </p:cNvPicPr>
          <p:nvPr>
            <p:ph type="body" idx="1"/>
          </p:nvPr>
        </p:nvPicPr>
        <p:blipFill>
          <a:blip r:embed="rId3"/>
          <a:srcRect/>
          <a:stretch>
            <a:fillRect/>
          </a:stretch>
        </p:blipFill>
        <p:spPr>
          <a:xfrm>
            <a:off x="2627313" y="1412875"/>
            <a:ext cx="2900362" cy="49688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36;p22"/>
          <p:cNvSpPr txBox="1">
            <a:spLocks noGrp="1"/>
          </p:cNvSpPr>
          <p:nvPr>
            <p:ph type="title"/>
          </p:nvPr>
        </p:nvSpPr>
        <p:spPr>
          <a:xfrm>
            <a:off x="457200" y="274638"/>
            <a:ext cx="8229600" cy="1143000"/>
          </a:xfrm>
        </p:spPr>
        <p:txBody>
          <a:bodyPr/>
          <a:lstStyle/>
          <a:p>
            <a:pPr eaLnBrk="1" hangingPunct="1">
              <a:spcBef>
                <a:spcPct val="0"/>
              </a:spcBef>
              <a:spcAft>
                <a:spcPct val="0"/>
              </a:spcAft>
              <a:buSzPts val="3200"/>
            </a:pPr>
            <a:r>
              <a:rPr lang="en-US" sz="3200" smtClean="0">
                <a:latin typeface="Arial" charset="0"/>
                <a:cs typeface="Arial" charset="0"/>
              </a:rPr>
              <a:t>Ο πρεσβευτής της κυβέρνησης της Βρετανίας στην Αθήνα γράφει:</a:t>
            </a:r>
            <a:endParaRPr lang="el-GR" sz="4400" smtClean="0">
              <a:latin typeface="Arial" charset="0"/>
              <a:cs typeface="Arial" charset="0"/>
            </a:endParaRPr>
          </a:p>
        </p:txBody>
      </p:sp>
      <p:sp>
        <p:nvSpPr>
          <p:cNvPr id="22531" name="Google Shape;137;p22"/>
          <p:cNvSpPr txBox="1">
            <a:spLocks noGrp="1"/>
          </p:cNvSpPr>
          <p:nvPr>
            <p:ph type="body" idx="1"/>
          </p:nvPr>
        </p:nvSpPr>
        <p:spPr>
          <a:xfrm>
            <a:off x="457200" y="1600200"/>
            <a:ext cx="8229600" cy="4525963"/>
          </a:xfrm>
        </p:spPr>
        <p:txBody>
          <a:bodyPr/>
          <a:lstStyle/>
          <a:p>
            <a:pPr marL="342900" eaLnBrk="1" hangingPunct="1">
              <a:spcBef>
                <a:spcPct val="0"/>
              </a:spcBef>
              <a:spcAft>
                <a:spcPct val="0"/>
              </a:spcAft>
              <a:buClr>
                <a:srgbClr val="000000"/>
              </a:buClr>
              <a:buSzPts val="3200"/>
            </a:pPr>
            <a:r>
              <a:rPr lang="en-US" sz="3200" smtClean="0">
                <a:latin typeface="Arial" charset="0"/>
                <a:cs typeface="Arial" charset="0"/>
              </a:rPr>
              <a:t>"Ο Παπαδόπουλος δεν είναι φασίστας. Είναι ένας αγνός στρατιώτης που διαπνέεται από κάποιο δεξιό ρομαντισμό. Είναι οπωσδήποτε μετριοπαθής σε σχέση με τον φανατικό της υπόθεσης, τον Λαδά, άτομο εξαιρετικά ακραίων τάσεων", </a:t>
            </a:r>
            <a:endParaRPr lang="el-GR" sz="3200" smtClean="0">
              <a:latin typeface="Arial" charset="0"/>
              <a:cs typeface="Arial" charset="0"/>
            </a:endParaRP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PresentationFormat>Προβολή στην οθόνη (4:3)</PresentationFormat>
  <Paragraphs>44</Paragraphs>
  <Slides>43</Slides>
  <Notes>40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43</vt:i4>
      </vt:variant>
    </vt:vector>
  </HeadingPairs>
  <TitlesOfParts>
    <vt:vector size="46" baseType="lpstr">
      <vt:lpstr>Arial</vt:lpstr>
      <vt:lpstr>Corsiva</vt:lpstr>
      <vt:lpstr>Προεπιλεγμένη σχεδίαση</vt:lpstr>
      <vt:lpstr>Πολυτεχνείο 1973</vt:lpstr>
      <vt:lpstr>Διαφάνεια 2</vt:lpstr>
      <vt:lpstr>Διαφάνεια 3</vt:lpstr>
      <vt:lpstr>Διαφάνεια 4</vt:lpstr>
      <vt:lpstr>Το Εθνικό Μετσόβιο Πολυτεχνείο (ΕΜΠ) ιδρύθηκε το 1836 και είναι το πιο παλιό και πιο φημισμένο εκπαιδευτικό ίδρυμα της Ελλάδας. Tο 1873 εγκαταστάθηκε σε συγκρότημα κτιρίων στο κέντρο της πρωτεύουσας, στα μισοτελειωμένα, ακόμη, κτίρια της οδού Πατησίων και ονομάστηκε "Eθνικό Mετσόβιο Πολυτεχνείο",  προς τιμή των μεγάλων ευεργετών Γ. Aβέρωφ, N. Στουρνάρη, E. Tοσίτσα, των οποίων η γενέτειρα ήταν το Mέτσοβο, μια μικρή ιστορική πόλη στην Ήπειρο.</vt:lpstr>
      <vt:lpstr>Η ΑΓΙΑ ΤΡΙΑΔΑ</vt:lpstr>
      <vt:lpstr>«ΤΟ ΠΟΥΛΙ» ΣΥΜΒΟΛΟ ΤΗΣ ΔΙΚΤΑΤΟΡΙΑΣ</vt:lpstr>
      <vt:lpstr>Παπαδόπουλος - Πατακός</vt:lpstr>
      <vt:lpstr>Ο πρεσβευτής της κυβέρνησης της Βρετανίας στην Αθήνα γράφει:</vt:lpstr>
      <vt:lpstr>Ο ΔΡΙΜΑΚΟΣ</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Πύλη πρωί Σαββάτου</vt:lpstr>
      <vt:lpstr>Κατεστραμμένη πύλη</vt:lpstr>
      <vt:lpstr>Διαφάνεια 35</vt:lpstr>
      <vt:lpstr>Διαφάνεια 36</vt:lpstr>
      <vt:lpstr>Διαφάνεια 37</vt:lpstr>
      <vt:lpstr>Συνέντευξη του οδηγού του τανκς</vt:lpstr>
      <vt:lpstr>Διαφάνεια 39</vt:lpstr>
      <vt:lpstr>Διαφάνεια 40</vt:lpstr>
      <vt:lpstr>Διαφάνεια 41</vt:lpstr>
      <vt:lpstr>Διαφάνεια 42</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Πολυτεχνείο 1973</dc:title>
  <dc:creator>User</dc:creator>
  <cp:lastModifiedBy>User</cp:lastModifiedBy>
  <cp:revision>1</cp:revision>
  <dcterms:modified xsi:type="dcterms:W3CDTF">2021-11-13T21:02:46Z</dcterms:modified>
</cp:coreProperties>
</file>