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62"/>
  </p:normalViewPr>
  <p:slideViewPr>
    <p:cSldViewPr snapToGrid="0" snapToObjects="1">
      <p:cViewPr>
        <p:scale>
          <a:sx n="107" d="100"/>
          <a:sy n="107" d="100"/>
        </p:scale>
        <p:origin x="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05C60-79A0-8F49-B60D-6AB52A08FB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736036"/>
            <a:ext cx="8915399" cy="3041346"/>
          </a:xfrm>
        </p:spPr>
        <p:txBody>
          <a:bodyPr>
            <a:normAutofit/>
          </a:bodyPr>
          <a:lstStyle/>
          <a:p>
            <a:r>
              <a:rPr lang="el-GR" dirty="0"/>
              <a:t>«</a:t>
            </a:r>
            <a:r>
              <a:rPr lang="en-GR" dirty="0"/>
              <a:t>To </a:t>
            </a:r>
            <a:r>
              <a:rPr lang="el-GR" dirty="0"/>
              <a:t>Καπλάνι της Βιτρίνας» </a:t>
            </a:r>
            <a:br>
              <a:rPr lang="el-GR" dirty="0"/>
            </a:br>
            <a:r>
              <a:rPr lang="el-GR" sz="4800" dirty="0"/>
              <a:t>της </a:t>
            </a:r>
            <a:r>
              <a:rPr lang="el-GR" sz="4800" dirty="0" err="1"/>
              <a:t>Αλκης</a:t>
            </a:r>
            <a:r>
              <a:rPr lang="el-GR" sz="4800" dirty="0"/>
              <a:t> </a:t>
            </a:r>
            <a:r>
              <a:rPr lang="el-GR" sz="4800" dirty="0" err="1"/>
              <a:t>Ζέη</a:t>
            </a:r>
            <a:br>
              <a:rPr lang="el-GR" dirty="0"/>
            </a:br>
            <a:br>
              <a:rPr lang="el-GR" dirty="0"/>
            </a:br>
            <a:r>
              <a:rPr lang="el-GR" sz="3100" dirty="0"/>
              <a:t>Εκδόσεις Μεταίχμιο 2011</a:t>
            </a:r>
            <a:endParaRPr lang="en-G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EA52A0-11A2-BD4C-8CDD-C2839305CA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Μία παρουσίαση του βιβλίου από την Εύα Γαλάνη</a:t>
            </a:r>
          </a:p>
        </p:txBody>
      </p:sp>
    </p:spTree>
    <p:extLst>
      <p:ext uri="{BB962C8B-B14F-4D97-AF65-F5344CB8AC3E}">
        <p14:creationId xmlns:p14="http://schemas.microsoft.com/office/powerpoint/2010/main" val="470806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6C8AB-9C23-1149-AB34-DC10CD85C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1107"/>
          </a:xfrm>
        </p:spPr>
        <p:txBody>
          <a:bodyPr/>
          <a:lstStyle/>
          <a:p>
            <a:r>
              <a:rPr lang="el-GR" dirty="0"/>
              <a:t>Σύντομη περιγραφή της πλοκής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4AC95-7DEB-694A-8235-4CE07AA42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0670" y="1540188"/>
            <a:ext cx="9857655" cy="4693701"/>
          </a:xfrm>
        </p:spPr>
        <p:txBody>
          <a:bodyPr>
            <a:normAutofit lnSpcReduction="10000"/>
          </a:bodyPr>
          <a:lstStyle/>
          <a:p>
            <a:r>
              <a:rPr lang="el-GR" dirty="0"/>
              <a:t>Το 1936, σε ένα νησί του Αιγαίου, δύο μικρές αδελφές, η Μέλια και η Μυρτώ κάνουν μαθήματα με τον παππού τους στο σπίτι. Ο παππούς πίστευε πως ένα οικείο περιβάλλον θα τους δώσει μία καλύτερη μάθηση.</a:t>
            </a:r>
          </a:p>
          <a:p>
            <a:r>
              <a:rPr lang="el-GR" dirty="0"/>
              <a:t>Παρότι ο παππούς μιλάει ατελείωτα για τους Αρχαίους, τα δύο κορίτσια περιμένουν να πάνε στο εξοχικό τους, στο </a:t>
            </a:r>
            <a:r>
              <a:rPr lang="el-GR" dirty="0" err="1"/>
              <a:t>Λαμαγάρι</a:t>
            </a:r>
            <a:r>
              <a:rPr lang="el-GR" dirty="0"/>
              <a:t>.</a:t>
            </a:r>
          </a:p>
          <a:p>
            <a:r>
              <a:rPr lang="el-GR" dirty="0"/>
              <a:t>Κάθε βράδυ, λίγο πριν κοιμηθούν, τα δύο κορίτσια ανταλλάσσουν μία διπλή ερώτηση: «ΕΥ-ΠΟ?» και «ΛΥ-ΠΟ?».  </a:t>
            </a:r>
          </a:p>
          <a:p>
            <a:r>
              <a:rPr lang="el-GR" dirty="0"/>
              <a:t>Κάθε καλοκαίρι, στο </a:t>
            </a:r>
            <a:r>
              <a:rPr lang="el-GR" dirty="0" err="1"/>
              <a:t>Λαμαγάρι</a:t>
            </a:r>
            <a:r>
              <a:rPr lang="el-GR" dirty="0"/>
              <a:t> τους επισκέπτεται ο </a:t>
            </a:r>
            <a:r>
              <a:rPr lang="el-GR" dirty="0" err="1"/>
              <a:t>εξάδερφός</a:t>
            </a:r>
            <a:r>
              <a:rPr lang="el-GR" dirty="0"/>
              <a:t> τους Νίκος, ο οποίος τους διηγείται συναρπαστικές ιστορίες για το Καπλάνι, έναν βαλσαμωμένο τίγρη που βρίσκεται στην βιτρίνα του σαλονιού. </a:t>
            </a:r>
          </a:p>
          <a:p>
            <a:r>
              <a:rPr lang="el-GR" dirty="0"/>
              <a:t>Το καπλάνι κοιτάει πότε με το </a:t>
            </a:r>
            <a:r>
              <a:rPr lang="el-GR" dirty="0" err="1"/>
              <a:t>μπλέ</a:t>
            </a:r>
            <a:r>
              <a:rPr lang="el-GR" dirty="0"/>
              <a:t> – όταν είναι χαρούμενο - και πότε με το μαύρο μάτι – όταν είναι θυμωμένο, ενώ ο Νίκος κρύβει στο στόμα του σημειώματα για την αντίσταση.</a:t>
            </a:r>
          </a:p>
          <a:p>
            <a:r>
              <a:rPr lang="el-GR" dirty="0"/>
              <a:t>Στην Ελλάδα κηρύσσεται η δικτατορία του Μεταξά και ο Νίκος ταξιδεύει στην Ισπανία για να συμμετάσχει στον Ισπανικό Εμφύλιο.</a:t>
            </a:r>
          </a:p>
        </p:txBody>
      </p:sp>
    </p:spTree>
    <p:extLst>
      <p:ext uri="{BB962C8B-B14F-4D97-AF65-F5344CB8AC3E}">
        <p14:creationId xmlns:p14="http://schemas.microsoft.com/office/powerpoint/2010/main" val="4152032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06627-AAC8-4A4D-950E-98679C362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χαρακτήρες – όπως εμφανίζονται στην πλοκή του βιβλίου: </a:t>
            </a: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999CC-E549-8A4D-B4BC-1B783D1F3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5045" y="1883563"/>
            <a:ext cx="9889568" cy="4695367"/>
          </a:xfrm>
        </p:spPr>
        <p:txBody>
          <a:bodyPr>
            <a:normAutofit/>
          </a:bodyPr>
          <a:lstStyle/>
          <a:p>
            <a:r>
              <a:rPr lang="el-GR" dirty="0"/>
              <a:t>Οι δυο αδελφές: η Μέλια και η Μυρτώ.  Η  Μέλια είναι  πιο επαναστάτρια από την αδελφή της, ενώ η  Μυρτώ είναι πιο συντηρητική, πιο έξυπνη από την Μέλια.</a:t>
            </a:r>
          </a:p>
          <a:p>
            <a:r>
              <a:rPr lang="el-GR" dirty="0"/>
              <a:t>Ο Παππούς: Προοδευτικός, Μορφωμένος,  Έξυπνος, Επαναστάτης.</a:t>
            </a:r>
          </a:p>
          <a:p>
            <a:r>
              <a:rPr lang="el-GR" dirty="0"/>
              <a:t>Ο Νίκος: ένας έξυπνος, φιλελεύθερος νέος που πολεμάει για ένα καλύτερο αύριο και ταξιδεύει στην Ισπανία για να πολεμήσει εναντίον του Φράνκο.</a:t>
            </a:r>
          </a:p>
          <a:p>
            <a:r>
              <a:rPr lang="el-GR" dirty="0"/>
              <a:t>Το Καπλάνι, Ένα βαλσαμωμένο τιγράκι με μαγικές - παρεμβατικές ιδιότητες κατά του Φασισμού, από το στόμα του οποίου ανταλλάσσονταν μυστικά αντιπολιτευτικά μηνύματα.</a:t>
            </a:r>
          </a:p>
          <a:p>
            <a:r>
              <a:rPr lang="el-GR" dirty="0"/>
              <a:t>Θείες, φιλικά πρόσωπα, οικιακοί βοηθοί, ψαράδες.</a:t>
            </a:r>
          </a:p>
          <a:p>
            <a:r>
              <a:rPr lang="el-GR" dirty="0"/>
              <a:t>Χωροφύλακες, υπερασπιστές του καθεστώτος Μεταξά.</a:t>
            </a:r>
          </a:p>
          <a:p>
            <a:r>
              <a:rPr lang="el-GR" dirty="0"/>
              <a:t>Αγνός Ιδεαλισμός εναντίον του καθεστώτος Φράνκο στην Ισπανία. </a:t>
            </a:r>
          </a:p>
          <a:p>
            <a:r>
              <a:rPr lang="el-GR" dirty="0"/>
              <a:t>Πολιτικά γεγονότα της εποχής, αθώες κοινωνικές σχέσεις και καθημερινότητα κοντά στη φύση, τη θάλασσα, </a:t>
            </a:r>
            <a:r>
              <a:rPr lang="el-GR"/>
              <a:t>τις παραλίες </a:t>
            </a:r>
            <a:r>
              <a:rPr lang="el-GR" dirty="0"/>
              <a:t>και </a:t>
            </a:r>
            <a:r>
              <a:rPr lang="el-GR"/>
              <a:t>στην ύπαιθρο.</a:t>
            </a:r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9539120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91</TotalTime>
  <Words>352</Words>
  <Application>Microsoft Macintosh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Wisp</vt:lpstr>
      <vt:lpstr>«To Καπλάνι της Βιτρίνας»  της Αλκης Ζέη  Εκδόσεις Μεταίχμιο 2011</vt:lpstr>
      <vt:lpstr>Σύντομη περιγραφή της πλοκής</vt:lpstr>
      <vt:lpstr>ΟΙ χαρακτήρες – όπως εμφανίζονται στην πλοκή του βιβλίου: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«To Καπλάνι της Βιτρίνας» της Αλκης Ζέη  Εκδόσεις Μεταίχμιο</dc:title>
  <dc:creator>Dimosthenis Galanis</dc:creator>
  <cp:lastModifiedBy>Dimosthenis Galanis</cp:lastModifiedBy>
  <cp:revision>13</cp:revision>
  <dcterms:created xsi:type="dcterms:W3CDTF">2020-04-26T09:19:23Z</dcterms:created>
  <dcterms:modified xsi:type="dcterms:W3CDTF">2020-04-26T10:50:27Z</dcterms:modified>
</cp:coreProperties>
</file>