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0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5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B4F47AF9-372D-1C9A-7898-F785999491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D1D83A6-3663-19DE-D9C0-E47BCBB9F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C6EE-8235-4349-A8E7-7BAE2463E096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19C4C4E-17DD-E820-DDD1-C40D4BAF8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2ADDFBD-9FAC-3B42-51A0-7A9251114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1231-009D-4D4E-9FB5-A63E1B4D4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030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DBE5B-0A7F-692B-56CB-F8EFD4E4E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F9DEA2D-3D00-EFC0-5F49-750A824C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8CF89F-2C4A-01EA-134B-28E72779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8960B7-E86B-0939-E7AA-5BA1962E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DD7476-6A6D-B455-5459-F2A3D269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44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E3A37D-525E-3716-3EE4-D435A91D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817A7C-1E38-84BC-D4C3-0AB873EF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8822E6-63BB-8171-4C3A-FADF7240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7DFDEF-57B6-2CBC-B529-73277B7F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9535A0-E443-9BB7-D1D6-C825249D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33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CCB0FF0-7D14-8142-A602-00E745A61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BA1430D-A3D8-FA39-9CC1-475A402F8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73063C-560F-0146-5810-F0D2B3B7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6C0A6F-146A-40C6-11A9-FF38AA8F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DB420D-5734-8AA4-BF76-0C663B2B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398A74-46BE-7D8C-3EA9-FE7A55CE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7E7758-290D-309D-A0E1-CDA606A1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65BA28-6F08-792B-D7E4-83AB119B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739E43-B142-C58D-3488-49DA78FF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015EB-FFE2-4CEE-9C02-5DAD999C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7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FB218-31A9-E61D-7350-150E3BF8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1514A71-2D13-9082-7EEA-DF394DC29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63D0F0-6A45-9F38-5654-24FA7E95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D3166E-56C5-6D20-C0B9-29764C68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C403CA-3D16-9D48-7F2E-1CD3167B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7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1E12E2-6C55-3A6E-72AD-84EF5639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0E679B-4689-32F1-7FD5-F0B856E30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FE0552-62F2-F107-DC6D-29FF6836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29B379-84D9-F17B-A108-16A815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6D9FF58-68D7-2B85-E99C-6A60FB97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700F78-BC47-78FB-7BE4-458D6FD7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7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3AFCEA-03A1-2CDB-6001-5CABB3DB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4C1EE9-6BB1-3266-5042-94E7438F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F616372-35AE-D580-97B2-82A99DF4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9A003F3-146C-B2DD-5B34-9726B4058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3080856-2D8A-3C70-B05E-F15E95926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6BCF398-D009-BE1F-0C2D-3F3F6749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492D8B9-264C-1DE9-288A-074B07AA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0D5CDB-AA65-1586-92C1-9BE7E66B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7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49F995-74C9-42D7-5B47-583FFE07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1AA0BEF-FE07-AE70-7FD4-80E9E545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538F3E4-5C76-E090-4EAE-5F40A227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28BD0D6-77A5-0BF5-26B1-89A935DC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4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3E83697-25F9-AAC2-C539-7979078E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1610D7-9F7E-4E6D-B5A3-F9FECA8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A1B31A-77AA-30A8-FA95-B9525752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1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19ECF4-C30F-3A1C-2DEB-864E4008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7E999A-86E6-8A85-2497-264BC55F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652834-CC5D-5CE9-EF64-15BA1DC4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18DD8E-53BC-3E47-13BF-F911A381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B8BE89-EA27-CF9F-A40B-81183E82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6F411D-E575-BC42-67BD-177E23B4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3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462B00-F367-7A61-9B24-EB5F111A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A930288-66D2-DC9C-364C-6D5FD2650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829139-B9D4-A630-EAF7-89C3A6392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44B131-1306-F157-CED0-C033171E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FBE6DF-CE9E-0FC9-90AC-7B39CC3B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C53F98-1788-EEBF-CE1C-D4806E10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6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EC83D1C-293A-80A9-3B3D-F7DE00E1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2EF88C-211E-2A31-78C7-5E4F04F7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BFF84F-CD2D-4432-6A7D-BDB4BD020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57C5-2AED-40FA-819C-DCD8A90D2D5A}" type="datetimeFigureOut">
              <a:rPr lang="el-GR" smtClean="0"/>
              <a:t>10/5/2023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B58BFF-1C64-6429-6688-9923D466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F58D96-D9BA-2992-A2D7-3D0295BA9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B7C2-EB98-4B18-9347-F3ECD088F7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6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3.png"/><Relationship Id="rId5" Type="http://schemas.openxmlformats.org/officeDocument/2006/relationships/image" Target="../media/image18.jp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C16E3D-25E3-3EAE-D4C2-8B35B06AE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865" y="2395131"/>
            <a:ext cx="11914632" cy="1420368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Brush Script MT" panose="03060802040406070304" pitchFamily="66" charset="0"/>
              </a:rPr>
              <a:t>Click F5</a:t>
            </a:r>
            <a:endParaRPr lang="el-GR" sz="9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DBD6EE1-812C-29BF-6C90-3B59F3441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2" y="2159737"/>
            <a:ext cx="9144000" cy="1655762"/>
          </a:xfrm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22509E-24C1-F4E9-1E70-8252AD9C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5277" y="-8836009"/>
            <a:ext cx="9555004" cy="63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0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96F1E1-7122-C9DF-EE3C-526CF2B2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2844" y="0"/>
            <a:ext cx="3267456" cy="1152144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latin typeface="Brush Script MT" panose="03060802040406070304" pitchFamily="66" charset="0"/>
              </a:rPr>
              <a:t>Maltez</a:t>
            </a:r>
            <a:endParaRPr lang="el-GR" sz="9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D2BB39-452A-CF47-DBAA-F93889C62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950976" y="3822192"/>
            <a:ext cx="563880" cy="347472"/>
          </a:xfrm>
        </p:spPr>
        <p:txBody>
          <a:bodyPr>
            <a:normAutofit fontScale="92500" lnSpcReduction="20000"/>
          </a:bodyPr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FA8AE12-521D-8AFB-9BF0-13071574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68" y="298359"/>
            <a:ext cx="3825008" cy="2907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C2DDB8-BB90-D977-1007-43B00705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3" y="3988591"/>
            <a:ext cx="2074733" cy="274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Καρδιά 5">
            <a:extLst>
              <a:ext uri="{FF2B5EF4-FFF2-40B4-BE49-F238E27FC236}">
                <a16:creationId xmlns:a16="http://schemas.microsoft.com/office/drawing/2014/main" id="{68E75451-3E01-DBB2-0DFE-484F196D8791}"/>
              </a:ext>
            </a:extLst>
          </p:cNvPr>
          <p:cNvSpPr/>
          <p:nvPr/>
        </p:nvSpPr>
        <p:spPr>
          <a:xfrm>
            <a:off x="12353543" y="1481328"/>
            <a:ext cx="632113" cy="5852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2EFE35-1048-610C-EF02-5385DEB53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96" y="1320069"/>
            <a:ext cx="2664998" cy="2172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84A4E3D-33D1-FEF3-4E5A-27A7503FF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356" y="3721239"/>
            <a:ext cx="3000425" cy="2838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1E2C101-B8C4-6CA7-F35D-31270CFBA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4" y="406515"/>
            <a:ext cx="3246120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6505824-E01A-E66E-DDA7-C0BF32E2E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108" y="4074295"/>
            <a:ext cx="1234068" cy="277733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EB8AD43-2B48-D1B2-0E6F-9E9C5BB20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802" y="4074295"/>
            <a:ext cx="1451229" cy="116098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73C6DF7-337B-6495-A770-F82A75280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817" y="5537931"/>
            <a:ext cx="1195197" cy="95615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43E603B-9BD8-0495-2B60-4D144E45F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980176" y="3988591"/>
            <a:ext cx="1623060" cy="17145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CB120B5-75AF-5FA8-73C2-3C7114B09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153436" y="5612807"/>
            <a:ext cx="1291273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210842-7E48-1161-DAD6-E0ACCF1B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>
                <a:latin typeface="Brush Script MT" panose="03060802040406070304" pitchFamily="66" charset="0"/>
              </a:rPr>
              <a:t>Maltez</a:t>
            </a:r>
            <a:r>
              <a:rPr lang="en-US" sz="5400" dirty="0">
                <a:latin typeface="Brush Script MT" panose="03060802040406070304" pitchFamily="66" charset="0"/>
              </a:rPr>
              <a:t> is one of the ancient dog brands in the world </a:t>
            </a:r>
            <a:endParaRPr lang="el-GR" sz="54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E4288CB-2592-46F2-25FC-A9C2540EF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2555780"/>
            <a:ext cx="4191000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Καρδιά 2">
            <a:extLst>
              <a:ext uri="{FF2B5EF4-FFF2-40B4-BE49-F238E27FC236}">
                <a16:creationId xmlns:a16="http://schemas.microsoft.com/office/drawing/2014/main" id="{CEF81B3D-386A-6F83-36E5-6220F1F5F93E}"/>
              </a:ext>
            </a:extLst>
          </p:cNvPr>
          <p:cNvSpPr/>
          <p:nvPr/>
        </p:nvSpPr>
        <p:spPr>
          <a:xfrm rot="423339">
            <a:off x="731520" y="1207008"/>
            <a:ext cx="2414016" cy="2340863"/>
          </a:xfrm>
          <a:prstGeom prst="hear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81CC7C-072A-8F97-1D39-87D71DAD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024" y="508814"/>
            <a:ext cx="732830" cy="69819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C70D164-93F7-5B1B-0589-E0E7C85D0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4282">
            <a:off x="9078362" y="1310539"/>
            <a:ext cx="2438611" cy="231668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4A1D3B0-BC1B-079B-C24D-371B69F02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1657">
            <a:off x="719222" y="3916049"/>
            <a:ext cx="2438611" cy="231668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C1523F5-A2BD-2404-706F-7EA5E0A7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9244">
            <a:off x="9244478" y="3916050"/>
            <a:ext cx="2438611" cy="231668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83DC346-7B4A-BF34-CC56-96B5BE225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19" y="1274670"/>
            <a:ext cx="1194209" cy="11942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629F36B-1DE8-80F4-6A44-BFF3C9B48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650" y="1207008"/>
            <a:ext cx="119492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A7DB5-DFB5-2D71-1C0B-4BFFB945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Brush Script MT" panose="03060802040406070304" pitchFamily="66" charset="0"/>
              </a:rPr>
              <a:t>They are only 10 cm</a:t>
            </a:r>
            <a:endParaRPr lang="el-GR" sz="66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654C7B-56B3-5C0F-6A01-A2BA41C5D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5" y="1958165"/>
            <a:ext cx="1594747" cy="3543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F82CA1D-984C-0D11-4431-B3D9DD8E6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97" y="1398474"/>
            <a:ext cx="1594747" cy="356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516A9C9-12C4-E675-D8E2-241D13224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02" y="1690688"/>
            <a:ext cx="3580876" cy="200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CBA9FB1-AF63-3D1D-7BE3-77A823AF4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40" y="4102940"/>
            <a:ext cx="2454676" cy="2128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728F5CC-B23E-298D-39B8-9F5790D60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1" y="4057530"/>
            <a:ext cx="2295525" cy="2266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F5A9243-AB90-74ED-D2A5-5F2270EE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014" y="2362102"/>
            <a:ext cx="517549" cy="331231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CC97B26-6697-D442-707F-F89C8AA28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25" y="1552854"/>
            <a:ext cx="2143125" cy="2143125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FB2244BE-B8C9-9ACA-A329-0AFDBA24C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32" y="1792223"/>
            <a:ext cx="1903755" cy="190375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8D8C496-ACDD-0C54-E0DE-2F04AAAF76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256" y="524046"/>
            <a:ext cx="798659" cy="798659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E871DDB8-17B1-A822-33A3-029CE4F23D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2569" y="577989"/>
            <a:ext cx="798645" cy="798645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7603DA1-C6B7-4930-9F99-41E540942D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8396" y="533709"/>
            <a:ext cx="798645" cy="798645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DFAE4B95-D077-A7B8-0A08-A53A28BE90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7389" y="263590"/>
            <a:ext cx="798645" cy="798645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B2AAF43A-5F80-00FD-26CD-B4481EED5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4303" y="263590"/>
            <a:ext cx="798645" cy="798645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444345A9-091A-E7C7-1789-DA8FE0753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5877" y="263590"/>
            <a:ext cx="798645" cy="798645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BAF34334-8A20-E8A6-6075-AD3513511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711" y="5502047"/>
            <a:ext cx="798645" cy="798645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BAD09C7E-3DE5-4BF3-ECDA-703CB153FE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52948" y="5502047"/>
            <a:ext cx="798645" cy="798645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3CF25D57-FE4D-C69E-EF41-364113FE5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6514" y="4238226"/>
            <a:ext cx="798645" cy="79864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D919E332-1758-2AAD-ED2E-5338402587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6733" y="4238226"/>
            <a:ext cx="798645" cy="798645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135CA90C-01D8-D41C-E886-DAB2599F3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6824" y="5492960"/>
            <a:ext cx="798645" cy="798645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C6669D63-1944-AC2B-FB3D-4329A0CC1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171" y="5947781"/>
            <a:ext cx="798645" cy="798645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D6C932E8-83A6-6BB9-D127-027D936B6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1891" y="5880688"/>
            <a:ext cx="798645" cy="798645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BCA76A02-8A84-C663-58B8-EA0D14298D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3468" y="4740987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3A2A5C7F-F676-F5BB-44FD-B7FFD6EFE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8" y="2562576"/>
            <a:ext cx="4137660" cy="237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4EED562-A523-B6BB-3D7A-7DCA7477D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7848" y="-155337"/>
            <a:ext cx="1071067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8000" dirty="0">
                <a:solidFill>
                  <a:srgbClr val="202124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They are considered therapy dogs</a:t>
            </a:r>
            <a:br>
              <a:rPr kumimoji="0" lang="el-GR" altLang="el-GR" sz="8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</a:br>
            <a:endParaRPr kumimoji="0" lang="el-GR" altLang="el-G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Γραφικό 7" descr="Ερωτευμένο πρόσωπο με συμπαγές γέμισμα με συμπαγές γέμισμα">
            <a:extLst>
              <a:ext uri="{FF2B5EF4-FFF2-40B4-BE49-F238E27FC236}">
                <a16:creationId xmlns:a16="http://schemas.microsoft.com/office/drawing/2014/main" id="{721AE1F7-4733-02E1-C370-7B9CF394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3960" y="1106424"/>
            <a:ext cx="914400" cy="914400"/>
          </a:xfrm>
          <a:prstGeom prst="rect">
            <a:avLst/>
          </a:prstGeom>
        </p:spPr>
      </p:pic>
      <p:pic>
        <p:nvPicPr>
          <p:cNvPr id="10" name="Γραφικό 9" descr="Σκιαγράφημα ερωτευμένου προσώπου με συμπαγές γέμισμα">
            <a:extLst>
              <a:ext uri="{FF2B5EF4-FFF2-40B4-BE49-F238E27FC236}">
                <a16:creationId xmlns:a16="http://schemas.microsoft.com/office/drawing/2014/main" id="{DA8BAB98-CBB6-9E50-A9C8-8196843C3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35784" y="4037678"/>
            <a:ext cx="1584960" cy="15849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C5AC323-2D2A-BFFE-51A3-DD42AD8B7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5763" y="2562576"/>
            <a:ext cx="1585097" cy="158509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12AA8D8-2460-33A3-2482-EC00F1054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5811" y="1568779"/>
            <a:ext cx="1585097" cy="158509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8090000-C126-4FFD-4FCC-724BFED5E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5715" y="2617702"/>
            <a:ext cx="1585097" cy="158509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AE2EA49-003B-8427-296B-80242FDBA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0466" y="2958206"/>
            <a:ext cx="1585097" cy="158509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38FF46E-A13F-087F-AC0C-61FE394CD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3960" y="4688136"/>
            <a:ext cx="1585097" cy="158509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E25F831-8AF4-E852-6758-22D8D6653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1" y="1722979"/>
            <a:ext cx="1615580" cy="4718713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BD6AC99-8B70-077B-B494-995182079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251" y="1779087"/>
            <a:ext cx="1615580" cy="4718713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0F61414E-9ED5-40DE-4610-93CD1EB758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2910" y="4972891"/>
            <a:ext cx="1585097" cy="158509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8C9631A-0C60-7C8F-9D11-266D5DD8A4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7882" y="4989869"/>
            <a:ext cx="1585097" cy="1585097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8E1C9B85-D8FC-3FC6-772F-D387BC927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7642" y="4955913"/>
            <a:ext cx="1585097" cy="1585097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7543AF0-2267-C2A5-8D9B-09B04AC54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9324" y="1828774"/>
            <a:ext cx="1615580" cy="4718713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B337D98-1552-15F7-9C6D-187A8ECE8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5245" y="1779086"/>
            <a:ext cx="1615580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777DBD-6016-60A2-E5F1-CDEEB191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06" y="26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rush Script MT" panose="03060802040406070304" pitchFamily="66" charset="0"/>
              </a:rPr>
              <a:t>Search me </a:t>
            </a:r>
            <a:r>
              <a:rPr lang="el-GR" sz="8000" dirty="0"/>
              <a:t>:</a:t>
            </a:r>
          </a:p>
        </p:txBody>
      </p:sp>
      <p:pic>
        <p:nvPicPr>
          <p:cNvPr id="4" name="video">
            <a:hlinkClick r:id="" action="ppaction://media"/>
            <a:extLst>
              <a:ext uri="{FF2B5EF4-FFF2-40B4-BE49-F238E27FC236}">
                <a16:creationId xmlns:a16="http://schemas.microsoft.com/office/drawing/2014/main" id="{61A2ABFC-1FA4-E524-AD8C-39AC44EFE11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93914" y="2636331"/>
            <a:ext cx="1128506" cy="6347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51239-C997-839E-C147-4963BB9B5C9D}"/>
              </a:ext>
            </a:extLst>
          </p:cNvPr>
          <p:cNvSpPr txBox="1"/>
          <p:nvPr/>
        </p:nvSpPr>
        <p:spPr>
          <a:xfrm>
            <a:off x="256879" y="2266999"/>
            <a:ext cx="690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https://www.youtube.com/watch?v=9IGVAnpfHGo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BDDCA85-770F-5282-5D4D-31BC699EF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191" y="1559232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D39AD-5DE8-8827-00C8-66E218DBE23F}"/>
              </a:ext>
            </a:extLst>
          </p:cNvPr>
          <p:cNvSpPr txBox="1"/>
          <p:nvPr/>
        </p:nvSpPr>
        <p:spPr>
          <a:xfrm>
            <a:off x="472914" y="3682533"/>
            <a:ext cx="734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https://petfan.gr/blog/maltese-b215.html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352B069-3C2A-72E8-E114-44CEAAD02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610" y="3429000"/>
            <a:ext cx="1497095" cy="1497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85EF69-D96B-7AD8-088E-92A5A2045D1A}"/>
              </a:ext>
            </a:extLst>
          </p:cNvPr>
          <p:cNvSpPr txBox="1"/>
          <p:nvPr/>
        </p:nvSpPr>
        <p:spPr>
          <a:xfrm>
            <a:off x="236063" y="5383840"/>
            <a:ext cx="4654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https://www.ygeiamou.gr/pets/90259/maltez-mikroulis-panexipnos-ke-idanikos-gia-tous-allergikous/</a:t>
            </a:r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0ABB2B8-DA0A-0671-BAD2-68E43ACFB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910" y="5332986"/>
            <a:ext cx="1321031" cy="132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Καρδιά 13">
            <a:extLst>
              <a:ext uri="{FF2B5EF4-FFF2-40B4-BE49-F238E27FC236}">
                <a16:creationId xmlns:a16="http://schemas.microsoft.com/office/drawing/2014/main" id="{2B9CD2A7-CE44-5440-E2A9-B2DFBD793DC8}"/>
              </a:ext>
            </a:extLst>
          </p:cNvPr>
          <p:cNvSpPr/>
          <p:nvPr/>
        </p:nvSpPr>
        <p:spPr>
          <a:xfrm>
            <a:off x="8351362" y="261430"/>
            <a:ext cx="2554664" cy="25056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77C22FC-A4A6-84CE-1776-DB6F35B0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555912" y="4372140"/>
            <a:ext cx="181007" cy="18100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B409D45-BCBC-CC44-1E60-C5E781FF8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211" y="2770225"/>
            <a:ext cx="2578832" cy="2475191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F04A00E1-393D-6F9C-257A-BC8123EE4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025" y="4569415"/>
            <a:ext cx="1553565" cy="1491128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9740B53-C432-C1DE-2D0B-6A5F9DC62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449" y="5383840"/>
            <a:ext cx="1553564" cy="149112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549384C-5CD2-DD07-1E02-D86D3B598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9533" y="4805229"/>
            <a:ext cx="1554615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4B6F1-DA86-0B93-B567-3DC3FD20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736" y="337693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rush Script MT" panose="03060802040406070304" pitchFamily="66" charset="0"/>
              </a:rPr>
              <a:t>Do you want a pet ?</a:t>
            </a:r>
            <a:br>
              <a:rPr lang="en-US" sz="6000" dirty="0">
                <a:latin typeface="Brush Script MT" panose="03060802040406070304" pitchFamily="66" charset="0"/>
              </a:rPr>
            </a:br>
            <a:r>
              <a:rPr lang="en-US" sz="6000" dirty="0">
                <a:latin typeface="Brush Script MT" panose="03060802040406070304" pitchFamily="66" charset="0"/>
              </a:rPr>
              <a:t>Search me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15DD7D-03E1-2070-8AB5-968F6EF4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" y="2054225"/>
            <a:ext cx="10515600" cy="4351338"/>
          </a:xfrm>
        </p:spPr>
        <p:txBody>
          <a:bodyPr/>
          <a:lstStyle/>
          <a:p>
            <a:r>
              <a:rPr lang="en-US" dirty="0"/>
              <a:t>https://iwantadog.gr/dt_portfolios/maltese/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0F6E8-37A6-0CE7-EEDA-CFA3A215A70D}"/>
              </a:ext>
            </a:extLst>
          </p:cNvPr>
          <p:cNvSpPr txBox="1"/>
          <p:nvPr/>
        </p:nvSpPr>
        <p:spPr>
          <a:xfrm>
            <a:off x="984504" y="2832854"/>
            <a:ext cx="6679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https://www.xe.gr/zoa/skyloi,77344.html</a:t>
            </a:r>
            <a:endParaRPr lang="el-GR" dirty="0"/>
          </a:p>
        </p:txBody>
      </p:sp>
      <p:pic>
        <p:nvPicPr>
          <p:cNvPr id="7" name="Γραφικό 6" descr="Σκύλος με συμπαγές γέμισμα">
            <a:extLst>
              <a:ext uri="{FF2B5EF4-FFF2-40B4-BE49-F238E27FC236}">
                <a16:creationId xmlns:a16="http://schemas.microsoft.com/office/drawing/2014/main" id="{FE691B93-7A96-9BC5-5CA6-2C39E757B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8234" y="214154"/>
            <a:ext cx="3843528" cy="3843528"/>
          </a:xfrm>
          <a:prstGeom prst="rect">
            <a:avLst/>
          </a:prstGeom>
        </p:spPr>
      </p:pic>
      <p:pic>
        <p:nvPicPr>
          <p:cNvPr id="9" name="Γραφικό 8" descr="Γάτα με συμπαγές γέμισμα">
            <a:extLst>
              <a:ext uri="{FF2B5EF4-FFF2-40B4-BE49-F238E27FC236}">
                <a16:creationId xmlns:a16="http://schemas.microsoft.com/office/drawing/2014/main" id="{504D9895-BBBE-12E9-C2C7-961C65A91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2140" y="3633113"/>
            <a:ext cx="2406396" cy="2406396"/>
          </a:xfrm>
          <a:prstGeom prst="rect">
            <a:avLst/>
          </a:prstGeom>
        </p:spPr>
      </p:pic>
      <p:sp>
        <p:nvSpPr>
          <p:cNvPr id="10" name="Καρδιά 9">
            <a:extLst>
              <a:ext uri="{FF2B5EF4-FFF2-40B4-BE49-F238E27FC236}">
                <a16:creationId xmlns:a16="http://schemas.microsoft.com/office/drawing/2014/main" id="{5369A497-64F6-EB67-7F08-4386334B7110}"/>
              </a:ext>
            </a:extLst>
          </p:cNvPr>
          <p:cNvSpPr/>
          <p:nvPr/>
        </p:nvSpPr>
        <p:spPr>
          <a:xfrm>
            <a:off x="8743950" y="3845143"/>
            <a:ext cx="2292096" cy="2153313"/>
          </a:xfrm>
          <a:prstGeom prst="hear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78BA127-6040-9C75-A9B2-D123BE1C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55" y="3872575"/>
            <a:ext cx="2316681" cy="212768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B522BB7-0AAE-2B3A-33FB-779A3601B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150" y="3872575"/>
            <a:ext cx="2316681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FF4AC1-067E-C44D-CD67-4F0DC093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8FCC61-53AE-A3F3-DE91-D87A4772A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33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102</Words>
  <Application>Microsoft Office PowerPoint</Application>
  <PresentationFormat>Ευρεία οθόνη</PresentationFormat>
  <Paragraphs>12</Paragraphs>
  <Slides>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Θέμα του Office</vt:lpstr>
      <vt:lpstr>Click F5</vt:lpstr>
      <vt:lpstr>Maltez</vt:lpstr>
      <vt:lpstr>Maltez is one of the ancient dog brands in the world </vt:lpstr>
      <vt:lpstr>They are only 10 cm</vt:lpstr>
      <vt:lpstr>They are considered therapy dogs </vt:lpstr>
      <vt:lpstr>Search me :</vt:lpstr>
      <vt:lpstr>Do you want a pet ? Search me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Maltez</dc:title>
  <dc:creator>FISTBANG RECORDS</dc:creator>
  <cp:lastModifiedBy>FISTBANG RECORDS</cp:lastModifiedBy>
  <cp:revision>4</cp:revision>
  <dcterms:created xsi:type="dcterms:W3CDTF">2023-05-09T10:52:11Z</dcterms:created>
  <dcterms:modified xsi:type="dcterms:W3CDTF">2023-05-10T17:27:33Z</dcterms:modified>
</cp:coreProperties>
</file>