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7BD7BB-297F-4497-934A-760B065E5EE8}" v="126" dt="2022-05-06T16:38:43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Friday, May 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9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Friday, May 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Friday, May 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5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Friday, May 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0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Friday, May 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5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Friday, May 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5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Friday, May 6,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8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Friday, May 6,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4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Friday, May 6,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Friday, May 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3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Friday, May 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0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Friday, May 6, 2022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5281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Μοτίβο γραμμής εξάγωνο σε λευκό φόντο">
            <a:extLst>
              <a:ext uri="{FF2B5EF4-FFF2-40B4-BE49-F238E27FC236}">
                <a16:creationId xmlns:a16="http://schemas.microsoft.com/office/drawing/2014/main" id="{9E8002BE-C5EF-C1BF-8344-0E451C618B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79" r="13830" b="11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275425" y="768485"/>
            <a:ext cx="6133656" cy="3169674"/>
          </a:xfrm>
        </p:spPr>
        <p:txBody>
          <a:bodyPr>
            <a:normAutofit/>
          </a:bodyPr>
          <a:lstStyle/>
          <a:p>
            <a:pPr algn="r"/>
            <a:r>
              <a:rPr lang="el-GR" dirty="0">
                <a:solidFill>
                  <a:schemeClr val="bg1"/>
                </a:solidFill>
              </a:rPr>
              <a:t> </a:t>
            </a:r>
            <a:r>
              <a:rPr lang="el-GR" dirty="0" err="1">
                <a:solidFill>
                  <a:schemeClr val="bg1"/>
                </a:solidFill>
              </a:rPr>
              <a:t>My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favorite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song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/>
          </a:bodyPr>
          <a:lstStyle/>
          <a:p>
            <a:pPr algn="r"/>
            <a:endParaRPr lang="el-GR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00C571-846B-4306-AEF1-A2DF61F02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5CF6EEB-B25D-75D4-FA17-5F2A117A2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920008"/>
            <a:ext cx="5168980" cy="4852141"/>
          </a:xfrm>
        </p:spPr>
        <p:txBody>
          <a:bodyPr anchor="t">
            <a:normAutofit/>
          </a:bodyPr>
          <a:lstStyle/>
          <a:p>
            <a:endParaRPr lang="el-GR" sz="40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8CD09D-8D44-A5C3-114A-981B8D70A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9814" y="949827"/>
            <a:ext cx="3790585" cy="4765174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pPr marL="0" indent="0">
              <a:buNone/>
            </a:pPr>
            <a:r>
              <a:rPr lang="el-GR" sz="5600" dirty="0" err="1"/>
              <a:t>My</a:t>
            </a:r>
            <a:r>
              <a:rPr lang="el-GR" sz="5600" dirty="0"/>
              <a:t> </a:t>
            </a:r>
            <a:r>
              <a:rPr lang="el-GR" sz="5600" dirty="0" err="1"/>
              <a:t>favorite</a:t>
            </a:r>
            <a:r>
              <a:rPr lang="el-GR" sz="5600" dirty="0"/>
              <a:t> </a:t>
            </a:r>
            <a:r>
              <a:rPr lang="el-GR" sz="5600" dirty="0" err="1"/>
              <a:t>song</a:t>
            </a:r>
            <a:r>
              <a:rPr lang="el-GR" sz="5600" dirty="0"/>
              <a:t> </a:t>
            </a:r>
            <a:r>
              <a:rPr lang="el-GR" sz="5600" dirty="0" err="1"/>
              <a:t>is</a:t>
            </a:r>
            <a:r>
              <a:rPr lang="el-GR" sz="5600" dirty="0"/>
              <a:t> </a:t>
            </a:r>
            <a:r>
              <a:rPr lang="el-GR" sz="5600" dirty="0" err="1"/>
              <a:t>eletheros</a:t>
            </a:r>
            <a:r>
              <a:rPr lang="el-GR" sz="5600" dirty="0"/>
              <a:t> </a:t>
            </a:r>
            <a:r>
              <a:rPr lang="el-GR" sz="5600" dirty="0" err="1"/>
              <a:t>from</a:t>
            </a:r>
            <a:r>
              <a:rPr lang="el-GR" sz="5600" dirty="0"/>
              <a:t> </a:t>
            </a:r>
            <a:r>
              <a:rPr lang="el-GR" sz="5600" dirty="0" err="1"/>
              <a:t>kostis</a:t>
            </a:r>
            <a:r>
              <a:rPr lang="el-GR" sz="5600" dirty="0"/>
              <a:t> </a:t>
            </a:r>
            <a:r>
              <a:rPr lang="el-GR" sz="5600" dirty="0" err="1"/>
              <a:t>argyros</a:t>
            </a:r>
            <a:r>
              <a:rPr lang="el-GR" sz="5600" dirty="0"/>
              <a:t> </a:t>
            </a:r>
            <a:endParaRPr lang="el-GR" sz="9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6D093C-29FB-4E3D-9DBB-F237109575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373"/>
            <a:ext cx="12191999" cy="457198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63000"/>
                </a:schemeClr>
              </a:gs>
              <a:gs pos="32000">
                <a:schemeClr val="accent5">
                  <a:alpha val="72000"/>
                </a:scheme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F13265-BEA0-4856-9FFF-9156F3F52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373"/>
            <a:ext cx="8153398" cy="457199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30000"/>
                </a:schemeClr>
              </a:gs>
              <a:gs pos="71000">
                <a:schemeClr val="accent2">
                  <a:alpha val="61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33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B5278C-A53C-86FC-6698-22EEA0E09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lyrics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A238D5-A351-103E-28BF-E85A94B04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el-GR" dirty="0" err="1"/>
              <a:t>Eletheros</a:t>
            </a:r>
            <a:r>
              <a:rPr lang="el-GR" dirty="0"/>
              <a:t> </a:t>
            </a:r>
            <a:r>
              <a:rPr lang="el-GR" dirty="0" err="1"/>
              <a:t>gia</a:t>
            </a:r>
            <a:r>
              <a:rPr lang="el-GR" dirty="0"/>
              <a:t> </a:t>
            </a:r>
            <a:r>
              <a:rPr lang="el-GR" dirty="0" err="1"/>
              <a:t>mia</a:t>
            </a:r>
            <a:r>
              <a:rPr lang="el-GR" dirty="0"/>
              <a:t> </a:t>
            </a:r>
            <a:r>
              <a:rPr lang="el-GR" dirty="0" err="1"/>
              <a:t>zoi</a:t>
            </a:r>
            <a:r>
              <a:rPr lang="el-GR" dirty="0"/>
              <a:t> , </a:t>
            </a:r>
            <a:r>
              <a:rPr lang="el-GR" dirty="0" err="1"/>
              <a:t>eletheros</a:t>
            </a:r>
            <a:r>
              <a:rPr lang="el-GR" dirty="0"/>
              <a:t> </a:t>
            </a:r>
            <a:r>
              <a:rPr lang="el-GR" dirty="0" err="1"/>
              <a:t>gia</a:t>
            </a:r>
            <a:r>
              <a:rPr lang="el-GR" dirty="0"/>
              <a:t> </a:t>
            </a:r>
            <a:r>
              <a:rPr lang="el-GR" dirty="0" err="1"/>
              <a:t>mia</a:t>
            </a:r>
            <a:r>
              <a:rPr lang="el-GR" dirty="0"/>
              <a:t> </a:t>
            </a:r>
            <a:r>
              <a:rPr lang="el-GR" dirty="0" err="1"/>
              <a:t>zoi</a:t>
            </a:r>
            <a:r>
              <a:rPr lang="el-GR" dirty="0"/>
              <a:t> , </a:t>
            </a:r>
            <a:r>
              <a:rPr lang="el-GR" dirty="0" err="1"/>
              <a:t>eletheros</a:t>
            </a:r>
            <a:r>
              <a:rPr lang="el-GR" dirty="0"/>
              <a:t> </a:t>
            </a:r>
            <a:r>
              <a:rPr lang="el-GR" dirty="0" err="1"/>
              <a:t>gia</a:t>
            </a:r>
            <a:r>
              <a:rPr lang="el-GR" dirty="0"/>
              <a:t> </a:t>
            </a:r>
            <a:r>
              <a:rPr lang="el-GR" dirty="0" err="1"/>
              <a:t>mia</a:t>
            </a:r>
            <a:r>
              <a:rPr lang="el-GR" dirty="0"/>
              <a:t> </a:t>
            </a:r>
            <a:r>
              <a:rPr lang="el-GR" dirty="0" err="1"/>
              <a:t>zoiiiiii</a:t>
            </a:r>
            <a:r>
              <a:rPr lang="el-GR" dirty="0"/>
              <a:t> . </a:t>
            </a:r>
          </a:p>
        </p:txBody>
      </p:sp>
    </p:spTree>
    <p:extLst>
      <p:ext uri="{BB962C8B-B14F-4D97-AF65-F5344CB8AC3E}">
        <p14:creationId xmlns:p14="http://schemas.microsoft.com/office/powerpoint/2010/main" val="181056660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GradientRiseVTI</vt:lpstr>
      <vt:lpstr> My favorite song</vt:lpstr>
      <vt:lpstr>Παρουσίαση του PowerPoint</vt:lpstr>
      <vt:lpstr>lyrics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/>
  <cp:revision>20</cp:revision>
  <dcterms:created xsi:type="dcterms:W3CDTF">2022-05-06T16:34:59Z</dcterms:created>
  <dcterms:modified xsi:type="dcterms:W3CDTF">2022-05-06T16:38:47Z</dcterms:modified>
</cp:coreProperties>
</file>