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30E47-61F9-44D5-9930-E099DE971BEC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2740F-CDD5-4F7B-9080-E505E6590EF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2740F-CDD5-4F7B-9080-E505E6590EF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D3C48C-3282-492B-AF28-87CE10DB0DC3}" type="datetimeFigureOut">
              <a:rPr lang="el-GR" smtClean="0"/>
              <a:pPr/>
              <a:t>18/5/2022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01C4A3-FDDC-4E03-9046-7B1CCD0E27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5400" u="sng" dirty="0" smtClean="0"/>
              <a:t>ΑΦΡΙΚΗ </a:t>
            </a:r>
            <a:endParaRPr lang="el-GR" sz="5400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ΠΑΠΑΘΕΟΔΩΡΟΥ ΡΑΦΑΗΛ</a:t>
            </a: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dirty="0" smtClean="0">
                <a:latin typeface="Arial" pitchFamily="34" charset="0"/>
                <a:cs typeface="Arial" pitchFamily="34" charset="0"/>
              </a:rPr>
              <a:t>Λίγα λόγια για την Αφρική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   Η Αφρική είναι η δεύτερη μεγαλύτερη ήπειρος του πλανήτη σε έκταση (30,3 εκατ. </a:t>
            </a:r>
            <a:r>
              <a:rPr lang="el-GR" sz="2000" dirty="0" err="1" smtClean="0"/>
              <a:t>Τ.χλμ</a:t>
            </a:r>
            <a:r>
              <a:rPr lang="el-GR" sz="2000" dirty="0" smtClean="0"/>
              <a:t>) και δεύτερη σε πληθυσμό. Η μεγαλύτερη χώρα της Αφρικής σε έκταση σε έκταση είναι η Αλγερία και σε πληθυσμό η Νιγηρία.</a:t>
            </a:r>
          </a:p>
          <a:p>
            <a:pPr>
              <a:buNone/>
            </a:pPr>
            <a:endParaRPr lang="el-GR" sz="2000" dirty="0"/>
          </a:p>
        </p:txBody>
      </p:sp>
      <p:pic>
        <p:nvPicPr>
          <p:cNvPr id="4" name="3 - Εικόνα" descr="αφρικ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429000"/>
            <a:ext cx="3312368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Λίμνες της Αφρικής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Βικτόρια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Ταγκανίκα</a:t>
            </a: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Νυάσσα</a:t>
            </a: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Μαλάουι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Τσαντ</a:t>
            </a:r>
          </a:p>
          <a:p>
            <a:pPr marL="624078" indent="-514350">
              <a:buNone/>
            </a:pPr>
            <a:endParaRPr lang="el-GR" dirty="0"/>
          </a:p>
        </p:txBody>
      </p:sp>
      <p:pic>
        <p:nvPicPr>
          <p:cNvPr id="4" name="3 - Εικόνα" descr="βικτορι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924944"/>
            <a:ext cx="3672408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Ποτάμια της Αφρικής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Νείλος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Κόνγκο</a:t>
            </a: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Νίγηρας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Ζαμβέζης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Οράγγης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Σενεγάλης</a:t>
            </a:r>
          </a:p>
          <a:p>
            <a:pPr marL="624078" indent="-514350">
              <a:buNone/>
            </a:pPr>
            <a:endParaRPr lang="el-GR" dirty="0"/>
          </a:p>
        </p:txBody>
      </p:sp>
      <p:pic>
        <p:nvPicPr>
          <p:cNvPr id="4" name="3 - Εικόνα" descr="ποταμι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140968"/>
            <a:ext cx="4567436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Οροσειρές και Όρη της Αφρικής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Άτλας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Κιλιμάντζαρο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Αβησσυνιακά</a:t>
            </a:r>
            <a:r>
              <a:rPr lang="el-GR" dirty="0" smtClean="0"/>
              <a:t> όρη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Κένυα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Ανταμάουα</a:t>
            </a:r>
            <a:r>
              <a:rPr lang="el-GR" dirty="0" smtClean="0"/>
              <a:t> </a:t>
            </a:r>
          </a:p>
          <a:p>
            <a:pPr marL="624078" indent="-514350">
              <a:buNone/>
            </a:pPr>
            <a:endParaRPr lang="el-GR" dirty="0"/>
          </a:p>
        </p:txBody>
      </p:sp>
      <p:pic>
        <p:nvPicPr>
          <p:cNvPr id="4" name="3 - Εικόνα" descr="Η κορυφή Batian στα αριστερά, η Nelion στα δεξιά και η Slade σε πρώτο πλάν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996952"/>
            <a:ext cx="4344144" cy="3438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Ζώα που συναντάμε στην Αφρική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Αφρικανική λεοπάρδαλη 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Βάτραχος του Κονγκό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Αφρικανικός ελέφαντας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err="1" smtClean="0"/>
              <a:t>Τσιτάχ</a:t>
            </a: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Ορεσίβια ζέβρα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Αφρικάνικη τίγρης 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Λιοντάρι</a:t>
            </a:r>
          </a:p>
          <a:p>
            <a:pPr marL="624078" indent="-514350">
              <a:buNone/>
            </a:pPr>
            <a:endParaRPr lang="el-GR" dirty="0"/>
          </a:p>
        </p:txBody>
      </p:sp>
      <p:pic>
        <p:nvPicPr>
          <p:cNvPr id="5" name="4 - Εικόνα" descr="2368.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861048"/>
            <a:ext cx="3657600" cy="2737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96</Words>
  <Application>Microsoft Office PowerPoint</Application>
  <PresentationFormat>Προβολή στην οθόνη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Αστικό</vt:lpstr>
      <vt:lpstr>ΑΦΡΙΚΗ </vt:lpstr>
      <vt:lpstr>Λίγα λόγια για την Αφρική</vt:lpstr>
      <vt:lpstr>Λίμνες της Αφρικής</vt:lpstr>
      <vt:lpstr>Ποτάμια της Αφρικής</vt:lpstr>
      <vt:lpstr>Οροσειρές και Όρη της Αφρικής</vt:lpstr>
      <vt:lpstr>Ζώα που συναντάμε στην Αφρική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ΑΦΡΙΚΗ</dc:title>
  <dc:creator>evang</dc:creator>
  <cp:lastModifiedBy>Katerina</cp:lastModifiedBy>
  <cp:revision>7</cp:revision>
  <dcterms:created xsi:type="dcterms:W3CDTF">2022-04-19T16:36:42Z</dcterms:created>
  <dcterms:modified xsi:type="dcterms:W3CDTF">2022-05-18T17:28:49Z</dcterms:modified>
</cp:coreProperties>
</file>