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57" r:id="rId4"/>
    <p:sldId id="261" r:id="rId5"/>
    <p:sldId id="258" r:id="rId6"/>
    <p:sldId id="265" r:id="rId7"/>
    <p:sldId id="263" r:id="rId8"/>
    <p:sldId id="262" r:id="rId9"/>
    <p:sldId id="259" r:id="rId10"/>
    <p:sldId id="264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79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23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17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09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9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96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02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32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0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89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15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0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3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4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91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53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21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83FE-8A17-4033-9A63-4C2207A7A72D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5602-3EB0-4F88-9750-1A99B6CEE6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976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Ματσου</a:t>
            </a:r>
            <a:r>
              <a:rPr lang="el-GR" dirty="0" smtClean="0"/>
              <a:t> </a:t>
            </a:r>
            <a:r>
              <a:rPr lang="el-GR" dirty="0" err="1"/>
              <a:t>Π</a:t>
            </a:r>
            <a:r>
              <a:rPr lang="el-GR" dirty="0" err="1" smtClean="0"/>
              <a:t>ιτσου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αρχαία πόλη </a:t>
            </a:r>
            <a:r>
              <a:rPr lang="el-GR" b="1" dirty="0"/>
              <a:t>Μάτσου Πίτσου</a:t>
            </a:r>
            <a:r>
              <a:rPr lang="el-GR" dirty="0"/>
              <a:t> που βρίσκεται στο νότιο </a:t>
            </a:r>
            <a:r>
              <a:rPr lang="el-GR" dirty="0" smtClean="0"/>
              <a:t>Περού</a:t>
            </a:r>
            <a:r>
              <a:rPr lang="el-GR" dirty="0"/>
              <a:t> είναι το αντιπροσωπευτικότερο δείγμα του πολιτισμού των </a:t>
            </a:r>
            <a:r>
              <a:rPr lang="el-GR" dirty="0" err="1" smtClean="0"/>
              <a:t>Ίνγκας</a:t>
            </a:r>
            <a:r>
              <a:rPr lang="el-GR" dirty="0" smtClean="0"/>
              <a:t>, </a:t>
            </a:r>
            <a:r>
              <a:rPr lang="el-GR" dirty="0"/>
              <a:t>που χάθηκε με απότομο τρόπο και που η εξέλιξή του ήταν και παραμένει θέμα συζήτησης.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1" y="4497859"/>
            <a:ext cx="3472249" cy="19441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71" y="4464908"/>
            <a:ext cx="3472249" cy="20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741" y="897052"/>
            <a:ext cx="8610600" cy="1293028"/>
          </a:xfrm>
        </p:spPr>
        <p:txBody>
          <a:bodyPr/>
          <a:lstStyle/>
          <a:p>
            <a:r>
              <a:rPr lang="el-GR" dirty="0" err="1" smtClean="0"/>
              <a:t>ξενΟδΟχειο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</a:t>
            </a:r>
            <a:r>
              <a:rPr lang="el-GR" dirty="0" err="1" smtClean="0"/>
              <a:t>Ματσου</a:t>
            </a:r>
            <a:r>
              <a:rPr lang="el-GR" dirty="0" smtClean="0"/>
              <a:t> </a:t>
            </a:r>
            <a:r>
              <a:rPr lang="el-GR" dirty="0" err="1" smtClean="0"/>
              <a:t>Πιτσου</a:t>
            </a:r>
            <a:r>
              <a:rPr lang="el-GR" dirty="0" smtClean="0"/>
              <a:t> </a:t>
            </a:r>
            <a:r>
              <a:rPr lang="el-GR" dirty="0" err="1" smtClean="0"/>
              <a:t>ηπαρχει</a:t>
            </a:r>
            <a:r>
              <a:rPr lang="el-GR" dirty="0" smtClean="0"/>
              <a:t> ένα </a:t>
            </a:r>
            <a:r>
              <a:rPr lang="el-GR" dirty="0" err="1" smtClean="0"/>
              <a:t>ξενοχειο</a:t>
            </a:r>
            <a:r>
              <a:rPr lang="el-GR" dirty="0" smtClean="0"/>
              <a:t> το </a:t>
            </a:r>
            <a:r>
              <a:rPr lang="el-GR" dirty="0" err="1" smtClean="0"/>
              <a:t>οποιο</a:t>
            </a:r>
            <a:r>
              <a:rPr lang="el-GR" dirty="0" smtClean="0"/>
              <a:t> </a:t>
            </a:r>
            <a:r>
              <a:rPr lang="el-GR" dirty="0" err="1" smtClean="0"/>
              <a:t>εχει</a:t>
            </a:r>
            <a:r>
              <a:rPr lang="el-GR" dirty="0" smtClean="0"/>
              <a:t> ο 4,8 </a:t>
            </a:r>
            <a:r>
              <a:rPr lang="el-GR" dirty="0" err="1" smtClean="0"/>
              <a:t>αστεργια</a:t>
            </a:r>
            <a:r>
              <a:rPr lang="el-GR" dirty="0" smtClean="0"/>
              <a:t> και είναι ένα από τα πιο </a:t>
            </a:r>
            <a:r>
              <a:rPr lang="el-GR" dirty="0" err="1" smtClean="0"/>
              <a:t>ομορφα</a:t>
            </a:r>
            <a:r>
              <a:rPr lang="el-GR" dirty="0" smtClean="0"/>
              <a:t> </a:t>
            </a:r>
            <a:r>
              <a:rPr lang="el-GR" dirty="0" err="1" smtClean="0"/>
              <a:t>μερη</a:t>
            </a:r>
            <a:r>
              <a:rPr lang="el-GR" dirty="0" smtClean="0"/>
              <a:t> για να </a:t>
            </a:r>
            <a:r>
              <a:rPr lang="el-GR" dirty="0" err="1" smtClean="0"/>
              <a:t>περασει</a:t>
            </a:r>
            <a:r>
              <a:rPr lang="el-GR" dirty="0" smtClean="0"/>
              <a:t> </a:t>
            </a:r>
            <a:r>
              <a:rPr lang="el-GR" dirty="0" err="1" smtClean="0"/>
              <a:t>καποιος</a:t>
            </a:r>
            <a:r>
              <a:rPr lang="el-GR" dirty="0" smtClean="0"/>
              <a:t> το </a:t>
            </a:r>
            <a:r>
              <a:rPr lang="el-GR" dirty="0" err="1" smtClean="0"/>
              <a:t>βραδυ</a:t>
            </a:r>
            <a:r>
              <a:rPr lang="el-GR" dirty="0" smtClean="0"/>
              <a:t> του.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975660" y="11742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41" y="3229231"/>
            <a:ext cx="6858000" cy="27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XIFTOS , SPANOS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01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483453" y="901532"/>
            <a:ext cx="8610600" cy="1293028"/>
          </a:xfrm>
        </p:spPr>
        <p:txBody>
          <a:bodyPr/>
          <a:lstStyle/>
          <a:p>
            <a:r>
              <a:rPr lang="el-GR" dirty="0" smtClean="0"/>
              <a:t>ΠΕΡΙΟΧΗ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Μάτσου Πίτσου(στην ελληνική βιβλιογραφία απαντάται και ως Μάτσου </a:t>
            </a:r>
            <a:r>
              <a:rPr lang="el-GR" dirty="0" err="1"/>
              <a:t>Πίκτσου</a:t>
            </a:r>
            <a:r>
              <a:rPr lang="el-GR" dirty="0"/>
              <a:t>) στη γλώσσα Κέτσουα σημαίνει «αρχαίο βουνό». Βρίσκεται σε υψόμετρο 2700 μέτρων στη Σιέρρα </a:t>
            </a:r>
            <a:r>
              <a:rPr lang="el-GR" dirty="0" err="1"/>
              <a:t>Βιλκαμπάμπα</a:t>
            </a:r>
            <a:r>
              <a:rPr lang="el-GR" dirty="0"/>
              <a:t>, στην αριστερή όχθη του παραπόταμου του </a:t>
            </a:r>
            <a:r>
              <a:rPr lang="el-GR" dirty="0" err="1"/>
              <a:t>Βιλκανότα</a:t>
            </a:r>
            <a:r>
              <a:rPr lang="el-GR" dirty="0"/>
              <a:t>, </a:t>
            </a:r>
            <a:r>
              <a:rPr lang="el-GR" dirty="0" err="1"/>
              <a:t>Ουρουμπάμπα</a:t>
            </a:r>
            <a:r>
              <a:rPr lang="el-GR" dirty="0"/>
              <a:t>. Απέχει 80 χιλιόμετρα από την πόλη Κούσκο.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1" y="4042570"/>
            <a:ext cx="4060272" cy="21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860853" y="901532"/>
            <a:ext cx="8610600" cy="1293028"/>
          </a:xfrm>
        </p:spPr>
        <p:txBody>
          <a:bodyPr/>
          <a:lstStyle/>
          <a:p>
            <a:r>
              <a:rPr lang="el-GR" dirty="0" err="1" smtClean="0"/>
              <a:t>ανακαλυψη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πόλη ανακαλύφθηκε το 1911, στις 24 Ιουλίου, από τον Αμερικανό ιστορικό και αρχαιολόγο </a:t>
            </a:r>
            <a:r>
              <a:rPr lang="el-GR" dirty="0" err="1"/>
              <a:t>Χίραμ</a:t>
            </a:r>
            <a:r>
              <a:rPr lang="el-GR" dirty="0"/>
              <a:t> </a:t>
            </a:r>
            <a:r>
              <a:rPr lang="el-GR" dirty="0" err="1" smtClean="0"/>
              <a:t>Μπίνγκαμ</a:t>
            </a:r>
            <a:r>
              <a:rPr lang="el-GR" dirty="0"/>
              <a:t>. </a:t>
            </a:r>
            <a:r>
              <a:rPr lang="el-GR" dirty="0" err="1" smtClean="0"/>
              <a:t>Μετα</a:t>
            </a:r>
            <a:r>
              <a:rPr lang="el-GR" dirty="0" smtClean="0"/>
              <a:t> από 3 </a:t>
            </a:r>
            <a:r>
              <a:rPr lang="el-GR" dirty="0" err="1" smtClean="0"/>
              <a:t>χρονια</a:t>
            </a:r>
            <a:r>
              <a:rPr lang="el-GR" dirty="0" smtClean="0"/>
              <a:t> </a:t>
            </a:r>
            <a:r>
              <a:rPr lang="el-GR" dirty="0" err="1" smtClean="0"/>
              <a:t>βρεθηκε</a:t>
            </a:r>
            <a:r>
              <a:rPr lang="el-GR" dirty="0" smtClean="0"/>
              <a:t> η </a:t>
            </a:r>
            <a:r>
              <a:rPr lang="el-GR" dirty="0" err="1" smtClean="0"/>
              <a:t>πρωτη</a:t>
            </a:r>
            <a:r>
              <a:rPr lang="el-GR" dirty="0" smtClean="0"/>
              <a:t> </a:t>
            </a:r>
            <a:r>
              <a:rPr lang="el-GR" dirty="0" err="1" smtClean="0"/>
              <a:t>μεγαλη</a:t>
            </a:r>
            <a:r>
              <a:rPr lang="el-GR" dirty="0" smtClean="0"/>
              <a:t> </a:t>
            </a:r>
            <a:r>
              <a:rPr lang="el-GR" dirty="0" err="1" smtClean="0"/>
              <a:t>ανακαλυψη</a:t>
            </a:r>
            <a:r>
              <a:rPr lang="el-GR" dirty="0" smtClean="0"/>
              <a:t> η </a:t>
            </a:r>
            <a:r>
              <a:rPr lang="el-GR" dirty="0" err="1" smtClean="0"/>
              <a:t>οποια</a:t>
            </a:r>
            <a:r>
              <a:rPr lang="el-GR" dirty="0" smtClean="0"/>
              <a:t> </a:t>
            </a:r>
            <a:r>
              <a:rPr lang="el-GR" dirty="0" err="1" smtClean="0"/>
              <a:t>κινησε</a:t>
            </a:r>
            <a:r>
              <a:rPr lang="el-GR" dirty="0" smtClean="0"/>
              <a:t> το </a:t>
            </a:r>
            <a:r>
              <a:rPr lang="el-GR" dirty="0" err="1" smtClean="0"/>
              <a:t>ενδιαφερον</a:t>
            </a:r>
            <a:r>
              <a:rPr lang="el-GR" dirty="0" smtClean="0"/>
              <a:t> </a:t>
            </a:r>
            <a:r>
              <a:rPr lang="el-GR" dirty="0" err="1" smtClean="0"/>
              <a:t>πολλων</a:t>
            </a:r>
            <a:r>
              <a:rPr lang="el-GR" dirty="0" smtClean="0"/>
              <a:t> </a:t>
            </a:r>
            <a:r>
              <a:rPr lang="el-GR" dirty="0" err="1" smtClean="0"/>
              <a:t>ανθρωπων</a:t>
            </a:r>
            <a:r>
              <a:rPr lang="el-GR" dirty="0" smtClean="0"/>
              <a:t> και </a:t>
            </a:r>
            <a:r>
              <a:rPr lang="el-GR" dirty="0" err="1" smtClean="0"/>
              <a:t>αρχησαν</a:t>
            </a:r>
            <a:r>
              <a:rPr lang="el-GR" dirty="0" smtClean="0"/>
              <a:t> να </a:t>
            </a:r>
            <a:r>
              <a:rPr lang="el-GR" dirty="0" err="1" smtClean="0"/>
              <a:t>ασχολουνται</a:t>
            </a:r>
            <a:r>
              <a:rPr lang="el-GR" dirty="0"/>
              <a:t> </a:t>
            </a:r>
            <a:r>
              <a:rPr lang="el-GR" dirty="0" smtClean="0"/>
              <a:t>για να </a:t>
            </a:r>
            <a:r>
              <a:rPr lang="el-GR" dirty="0" err="1" smtClean="0"/>
              <a:t>μαθουν</a:t>
            </a:r>
            <a:r>
              <a:rPr lang="el-GR" dirty="0" smtClean="0"/>
              <a:t> </a:t>
            </a:r>
            <a:r>
              <a:rPr lang="el-GR" dirty="0" err="1" smtClean="0"/>
              <a:t>νεα</a:t>
            </a:r>
            <a:r>
              <a:rPr lang="el-GR" dirty="0" smtClean="0"/>
              <a:t> </a:t>
            </a:r>
            <a:r>
              <a:rPr lang="el-GR" dirty="0" err="1" smtClean="0"/>
              <a:t>πραγματα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99" y="3487588"/>
            <a:ext cx="8557179" cy="33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075405" cy="1293028"/>
          </a:xfrm>
        </p:spPr>
        <p:txBody>
          <a:bodyPr/>
          <a:lstStyle/>
          <a:p>
            <a:r>
              <a:rPr lang="el-GR" dirty="0" smtClean="0"/>
              <a:t>Η ΠΡΩΤΗ ΦΩΤΟΓΡΑΦΙΑ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74" y="2128022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8309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201486" cy="1293028"/>
          </a:xfrm>
        </p:spPr>
        <p:txBody>
          <a:bodyPr/>
          <a:lstStyle/>
          <a:p>
            <a:r>
              <a:rPr lang="el-GR" dirty="0" smtClean="0"/>
              <a:t>ΕΙΣΟΔΟΣ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Η πρόσβαση στην πόλη δεν είναι εύκολη καθώς η πορεία, καθότι μέχρι το υψόμετρο των 2.350 μέτρων γίνεται μόνο με τρένο ενώ το υπόλοιπο τμήμα ο επισκέπτης το κάνει πεζοπόρος. Η αρχαία είσοδος της πόλης ήταν από τη νότια πλευρά και όχι από τη δυτική που είναι σήμερα για τους επισκέπτες.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" y="4008186"/>
            <a:ext cx="3635229" cy="22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4" y="871464"/>
            <a:ext cx="9753600" cy="5392329"/>
          </a:xfrm>
        </p:spPr>
      </p:pic>
    </p:spTree>
    <p:extLst>
      <p:ext uri="{BB962C8B-B14F-4D97-AF65-F5344CB8AC3E}">
        <p14:creationId xmlns:p14="http://schemas.microsoft.com/office/powerpoint/2010/main" val="29798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589" y="783318"/>
            <a:ext cx="8610600" cy="1293028"/>
          </a:xfrm>
        </p:spPr>
        <p:txBody>
          <a:bodyPr/>
          <a:lstStyle/>
          <a:p>
            <a:r>
              <a:rPr lang="el-GR" dirty="0" smtClean="0"/>
              <a:t>ΣΩΣΤΗ ΟΝΟΜΑΣΙΑ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περισσότερα από 100 χρόνια, ένας από τους πιο διάσημους αρχαιολογικούς χώρους στον κόσμο, το Μάτσου Πίτσου (</a:t>
            </a:r>
            <a:r>
              <a:rPr lang="el-GR" dirty="0" err="1"/>
              <a:t>Machu</a:t>
            </a:r>
            <a:r>
              <a:rPr lang="el-GR" dirty="0"/>
              <a:t> </a:t>
            </a:r>
            <a:r>
              <a:rPr lang="el-GR" dirty="0" err="1"/>
              <a:t>Picchu</a:t>
            </a:r>
            <a:r>
              <a:rPr lang="el-GR" dirty="0"/>
              <a:t>). Οι Ίνκας που έχτισαν την αρχαία πόλη πιθανότατα την αποκαλούσαν «</a:t>
            </a:r>
            <a:r>
              <a:rPr lang="el-GR" dirty="0" err="1"/>
              <a:t>Huayna</a:t>
            </a:r>
            <a:r>
              <a:rPr lang="el-GR" dirty="0"/>
              <a:t> </a:t>
            </a:r>
            <a:r>
              <a:rPr lang="el-GR" dirty="0" err="1"/>
              <a:t>Picchu</a:t>
            </a:r>
            <a:r>
              <a:rPr lang="el-GR" dirty="0"/>
              <a:t>», αναφέρει η δημοσίευση. Η λέξη «</a:t>
            </a:r>
            <a:r>
              <a:rPr lang="el-GR" dirty="0" err="1"/>
              <a:t>Huayna</a:t>
            </a:r>
            <a:r>
              <a:rPr lang="el-GR" dirty="0"/>
              <a:t>» μεταφράζεται ως «νέος ή νεαρός», ενώ το «Πίτσου» σημαίνει «βουνοκορυφή» στην γλώσσα των ιθαγενών Κέτσουα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70" y="3918741"/>
            <a:ext cx="4957119" cy="24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Δυστυχώς, οι περισσότερες πόλεις που χτίστηκαν από τον πολιτισμό των Ίνκας καταστράφηκαν από την ισπανική κατάκτηση. Το Μάτσου Πίτσου βρισκόταν σε μια κρυφή τοποθεσία </a:t>
            </a:r>
            <a:r>
              <a:rPr lang="el-GR" dirty="0" smtClean="0"/>
              <a:t>αόρατη </a:t>
            </a:r>
            <a:r>
              <a:rPr lang="el-GR" dirty="0"/>
              <a:t>από </a:t>
            </a:r>
            <a:r>
              <a:rPr lang="el-GR" dirty="0" smtClean="0"/>
              <a:t>κάτω και </a:t>
            </a:r>
            <a:r>
              <a:rPr lang="el-GR" dirty="0"/>
              <a:t>δεν βρέθηκε, καθιστώντας την μια από τις πιο καλοδιατηρημένες πόλεις των Ίνκας και ένα αρχαιολογικό κόσμημα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5" y="4062027"/>
            <a:ext cx="398492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2577" y="901532"/>
            <a:ext cx="8610600" cy="1293028"/>
          </a:xfrm>
        </p:spPr>
        <p:txBody>
          <a:bodyPr/>
          <a:lstStyle/>
          <a:p>
            <a:r>
              <a:rPr lang="el-GR" dirty="0"/>
              <a:t>Πανοραμικές εικόνες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17031"/>
            <a:ext cx="4688514" cy="25781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41" y="2917031"/>
            <a:ext cx="4688514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Ίχνος ατμού">
  <a:themeElements>
    <a:clrScheme name="Ίχνος ατμού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Ίχνος ατμού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Ίχνος ατμού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TM04033937[[fn=ΙΧΝΟΣ ΑΤΜΟΥ]]</Template>
  <TotalTime>65</TotalTime>
  <Words>266</Words>
  <Application>Microsoft Office PowerPoint</Application>
  <PresentationFormat>Ευρεία οθόνη</PresentationFormat>
  <Paragraphs>17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Ίχνος ατμού</vt:lpstr>
      <vt:lpstr>Ματσου Πιτσου </vt:lpstr>
      <vt:lpstr>ΠΕΡΙΟΧΗ</vt:lpstr>
      <vt:lpstr>ανακαλυψη</vt:lpstr>
      <vt:lpstr>Η ΠΡΩΤΗ ΦΩΤΟΓΡΑΦΙΑ</vt:lpstr>
      <vt:lpstr>ΕΙΣΟΔΟΣ</vt:lpstr>
      <vt:lpstr>Παρουσίαση του PowerPoint</vt:lpstr>
      <vt:lpstr>ΣΩΣΤΗ ΟΝΟΜΑΣΙΑ</vt:lpstr>
      <vt:lpstr>Παρουσίαση του PowerPoint</vt:lpstr>
      <vt:lpstr>Πανοραμικές εικόνες</vt:lpstr>
      <vt:lpstr>ξενΟδΟχειο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Ματσου Πιτσου</dc:title>
  <dc:creator>Στέφανος</dc:creator>
  <cp:lastModifiedBy>Teacher</cp:lastModifiedBy>
  <cp:revision>6</cp:revision>
  <dcterms:created xsi:type="dcterms:W3CDTF">2022-05-19T11:09:46Z</dcterms:created>
  <dcterms:modified xsi:type="dcterms:W3CDTF">2022-05-20T05:46:12Z</dcterms:modified>
</cp:coreProperties>
</file>