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C9B2236-B99F-A694-0CC9-2628C90C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34" y="1237673"/>
            <a:ext cx="3854528" cy="840509"/>
          </a:xfrm>
        </p:spPr>
        <p:txBody>
          <a:bodyPr>
            <a:normAutofit/>
          </a:bodyPr>
          <a:lstStyle/>
          <a:p>
            <a:r>
              <a:rPr lang="el-GR" sz="3200" dirty="0"/>
              <a:t>Ωκεανία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31CAA8E-C8F4-DD08-67D6-145D11D1B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253673"/>
            <a:ext cx="3854528" cy="3011055"/>
          </a:xfrm>
        </p:spPr>
        <p:txBody>
          <a:bodyPr>
            <a:normAutofit/>
          </a:bodyPr>
          <a:lstStyle/>
          <a:p>
            <a:r>
              <a:rPr lang="el-GR" sz="2400" dirty="0"/>
              <a:t>Η Ωκεανία αποκαλείται πολλές φορές λανθασμένα και Αυστραλία διότι είναι η μεγαλύτερη χώρα της Ωκεανίας .Ο πληθυσμός της είναι 43.220.000 κατοίκους </a:t>
            </a:r>
          </a:p>
        </p:txBody>
      </p:sp>
      <p:pic>
        <p:nvPicPr>
          <p:cNvPr id="12" name="Θέση περιεχομένου 11" descr="Εικόνα που περιέχει νερό, ουρανός, φύση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BAB011CD-ED06-B54B-8DC9-9620D344C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488" y="1557139"/>
            <a:ext cx="5211762" cy="3908821"/>
          </a:xfrm>
        </p:spPr>
      </p:pic>
    </p:spTree>
    <p:extLst>
      <p:ext uri="{BB962C8B-B14F-4D97-AF65-F5344CB8AC3E}">
        <p14:creationId xmlns:p14="http://schemas.microsoft.com/office/powerpoint/2010/main" val="316829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D6BB40-19AD-25BF-0996-682BCF57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2304"/>
            <a:ext cx="3854528" cy="1278466"/>
          </a:xfrm>
        </p:spPr>
        <p:txBody>
          <a:bodyPr>
            <a:normAutofit/>
          </a:bodyPr>
          <a:lstStyle/>
          <a:p>
            <a:r>
              <a:rPr lang="el-GR" sz="3600" dirty="0"/>
              <a:t>Αυστραλία</a:t>
            </a:r>
          </a:p>
        </p:txBody>
      </p:sp>
      <p:pic>
        <p:nvPicPr>
          <p:cNvPr id="6" name="Θέση περιεχομένου 5" descr="Εικόνα που περιέχει κείμενο, αεροσκάφος, αεροπλά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DDED38A-9F9D-A33D-4DEF-AC5C0F19E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1862" y="994976"/>
            <a:ext cx="6049962" cy="4036458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69E5D36-60D0-CEC0-032D-66D8A2DB9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409" y="2443162"/>
            <a:ext cx="3854528" cy="1971675"/>
          </a:xfrm>
        </p:spPr>
        <p:txBody>
          <a:bodyPr>
            <a:normAutofit/>
          </a:bodyPr>
          <a:lstStyle/>
          <a:p>
            <a:r>
              <a:rPr lang="el-GR" sz="2400" dirty="0"/>
              <a:t>Το μεγαλύτερο νησί της Ωκεανίας και όλου του κόσμου είναι η Αυστραλία.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5006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2">
            <a:extLst>
              <a:ext uri="{FF2B5EF4-FFF2-40B4-BE49-F238E27FC236}">
                <a16:creationId xmlns:a16="http://schemas.microsoft.com/office/drawing/2014/main" id="{6223A2CF-282D-4D97-960D-435F2BA6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704595-09C7-4F19-9C35-A1585DE5E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5D3415-BEB8-49B5-A258-65A6DB069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4572FE66-7C7C-4ED1-BB96-D4E741F7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27DAB653-28E4-473D-BFF3-5B553090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42B9441-BD12-4ADD-98F9-146048C02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6849A7E1-FFE1-40FC-987C-B58FD2547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3A76386-AD1C-4954-82C0-0AA48165E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276B172-4E18-465E-9AA3-FB122B17D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4D72FB7-F5AA-4F4D-8EFD-1958081CB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811DE47E-CE10-46D2-9FA8-B48990695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Θέση περιεχομένου 7" descr="Εικόνα που περιέχει υπαίθριος, έδαφος, βράχος, απτέρυξ&#10;&#10;Περιγραφή που δημιουργήθηκε αυτόματα">
            <a:extLst>
              <a:ext uri="{FF2B5EF4-FFF2-40B4-BE49-F238E27FC236}">
                <a16:creationId xmlns:a16="http://schemas.microsoft.com/office/drawing/2014/main" id="{7C94F0D3-5306-33F4-0F4D-124176DE5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3" r="20922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6" name="Τίτλος 5">
            <a:extLst>
              <a:ext uri="{FF2B5EF4-FFF2-40B4-BE49-F238E27FC236}">
                <a16:creationId xmlns:a16="http://schemas.microsoft.com/office/drawing/2014/main" id="{46203086-F31D-D933-72A3-352AB17D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Κοινό ακτινίδιο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FE33B4C-6D55-A0FF-3636-DE057C419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400" dirty="0" err="1"/>
              <a:t>Το</a:t>
            </a:r>
            <a:r>
              <a:rPr lang="en-US" sz="2400" dirty="0"/>
              <a:t> </a:t>
            </a:r>
            <a:r>
              <a:rPr lang="en-US" sz="2400" dirty="0" err="1"/>
              <a:t>κοινό</a:t>
            </a:r>
            <a:r>
              <a:rPr lang="en-US" sz="2400" dirty="0"/>
              <a:t> α</a:t>
            </a:r>
            <a:r>
              <a:rPr lang="en-US" sz="2400" dirty="0" err="1"/>
              <a:t>κτινίδιο</a:t>
            </a:r>
            <a:r>
              <a:rPr lang="en-US" sz="2400" dirty="0"/>
              <a:t> </a:t>
            </a:r>
            <a:r>
              <a:rPr lang="en-US" sz="2400" dirty="0" err="1"/>
              <a:t>είν</a:t>
            </a:r>
            <a:r>
              <a:rPr lang="en-US" sz="2400" dirty="0"/>
              <a:t>αι ένα πουλί που αντιπροσοπεύει το Εθνικό σύμβολο της Νέας Ζηλανδίας. </a:t>
            </a:r>
            <a:r>
              <a:rPr lang="en-US" sz="2400" dirty="0" err="1"/>
              <a:t>Το</a:t>
            </a:r>
            <a:r>
              <a:rPr lang="en-US" sz="2400" dirty="0"/>
              <a:t> </a:t>
            </a:r>
            <a:r>
              <a:rPr lang="en-US" sz="2400" dirty="0" err="1"/>
              <a:t>κοινό</a:t>
            </a:r>
            <a:r>
              <a:rPr lang="en-US" sz="2400" dirty="0"/>
              <a:t> α</a:t>
            </a:r>
            <a:r>
              <a:rPr lang="en-US" sz="2400" dirty="0" err="1"/>
              <a:t>κτινίδιο</a:t>
            </a:r>
            <a:r>
              <a:rPr lang="en-US" sz="2400" dirty="0"/>
              <a:t> </a:t>
            </a:r>
            <a:r>
              <a:rPr lang="en-US" sz="2400" dirty="0" err="1"/>
              <a:t>είν</a:t>
            </a:r>
            <a:r>
              <a:rPr lang="en-US" sz="2400" dirty="0"/>
              <a:t>αι μικρό σαν μέγεθος και φτάνει περίπου τα 55εκ. </a:t>
            </a:r>
            <a:r>
              <a:rPr lang="en-US" sz="2400" dirty="0" err="1"/>
              <a:t>Με</a:t>
            </a:r>
            <a:r>
              <a:rPr lang="en-US" sz="2400" dirty="0"/>
              <a:t> μα</a:t>
            </a:r>
            <a:r>
              <a:rPr lang="en-US" sz="2400" dirty="0" err="1"/>
              <a:t>κρύ</a:t>
            </a:r>
            <a:r>
              <a:rPr lang="en-US" sz="2400" dirty="0"/>
              <a:t> και </a:t>
            </a:r>
            <a:r>
              <a:rPr lang="en-US" sz="2400" dirty="0" err="1"/>
              <a:t>λε</a:t>
            </a:r>
            <a:r>
              <a:rPr lang="en-US" sz="2400" dirty="0"/>
              <a:t>πτό ράμφος</a:t>
            </a:r>
            <a:r>
              <a:rPr lang="en-US" dirty="0"/>
              <a:t>.</a:t>
            </a:r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039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23A2CF-282D-4D97-960D-435F2BA6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704595-09C7-4F19-9C35-A1585DE5E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5D3415-BEB8-49B5-A258-65A6DB069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572FE66-7C7C-4ED1-BB96-D4E741F7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7DAB653-28E4-473D-BFF3-5B553090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42B9441-BD12-4ADD-98F9-146048C02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6849A7E1-FFE1-40FC-987C-B58FD2547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3A76386-AD1C-4954-82C0-0AA48165E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276B172-4E18-465E-9AA3-FB122B17D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4D72FB7-F5AA-4F4D-8EFD-1958081CB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11DE47E-CE10-46D2-9FA8-B48990695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Θέση περιεχομένου 5" descr="Εικόνα που περιέχει ερπετό, φίδι, σχοινί&#10;&#10;Περιγραφή που δημιουργήθηκε αυτόματα">
            <a:extLst>
              <a:ext uri="{FF2B5EF4-FFF2-40B4-BE49-F238E27FC236}">
                <a16:creationId xmlns:a16="http://schemas.microsoft.com/office/drawing/2014/main" id="{4AE740F2-345B-6764-BAD1-0AE8E7C3C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61" r="783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82E4185-389E-C9C8-2D38-731667387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Φίδι ταϊπάν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41B95E6-CF47-5A78-1BA8-9E277DC00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400" dirty="0" err="1"/>
              <a:t>Το</a:t>
            </a:r>
            <a:r>
              <a:rPr lang="en-US" sz="2400" dirty="0"/>
              <a:t> </a:t>
            </a:r>
            <a:r>
              <a:rPr lang="en-US" sz="2400" dirty="0" err="1"/>
              <a:t>φίδι</a:t>
            </a:r>
            <a:r>
              <a:rPr lang="en-US" sz="2400" dirty="0"/>
              <a:t> ταϊπ</a:t>
            </a:r>
            <a:r>
              <a:rPr lang="en-US" sz="2400" dirty="0" err="1"/>
              <a:t>άν</a:t>
            </a:r>
            <a:r>
              <a:rPr lang="en-US" sz="2400" dirty="0"/>
              <a:t> </a:t>
            </a:r>
            <a:r>
              <a:rPr lang="en-US" sz="2400" dirty="0" err="1"/>
              <a:t>θεωρείτ</a:t>
            </a:r>
            <a:r>
              <a:rPr lang="en-US" sz="2400" dirty="0"/>
              <a:t>αι το πιο δηλητηριώδες φίδι στον κόσμο, το δηλητήριο του υπερβαίνει την τοξικότητα της κόμπρας αφού μόνο σε ένα δάγκωμα υπάρχει αρκετό δηλητήριο για να σκοτώσει έναν άνθρωπο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243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ABD907-A6E8-3820-5F09-B38FFDEAB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65728"/>
            <a:ext cx="3854528" cy="1278466"/>
          </a:xfrm>
        </p:spPr>
        <p:txBody>
          <a:bodyPr>
            <a:normAutofit/>
          </a:bodyPr>
          <a:lstStyle/>
          <a:p>
            <a:r>
              <a:rPr lang="el-GR" sz="3600" dirty="0"/>
              <a:t>Κλίμα</a:t>
            </a:r>
          </a:p>
        </p:txBody>
      </p:sp>
      <p:pic>
        <p:nvPicPr>
          <p:cNvPr id="6" name="Θέση περιεχομένου 5" descr="Εικόνα που περιέχει υπαίθριος, νερό, φύση, ακτή&#10;&#10;Περιγραφή που δημιουργήθηκε αυτόματα">
            <a:extLst>
              <a:ext uri="{FF2B5EF4-FFF2-40B4-BE49-F238E27FC236}">
                <a16:creationId xmlns:a16="http://schemas.microsoft.com/office/drawing/2014/main" id="{4A47FB9F-029F-C480-9481-41F76094A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808" y="1646856"/>
            <a:ext cx="5314664" cy="3984006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19DDCE8-CDEE-DFF1-87D2-C7958C71C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933575"/>
            <a:ext cx="3854528" cy="3901497"/>
          </a:xfrm>
        </p:spPr>
        <p:txBody>
          <a:bodyPr>
            <a:normAutofit/>
          </a:bodyPr>
          <a:lstStyle/>
          <a:p>
            <a:r>
              <a:rPr lang="el-GR" sz="2400" dirty="0"/>
              <a:t>Το κλίμα της Ωκεανίας παρουσιάζει μεγάλες διαφορές από περιοχή σε περιοχή. Οι βόρειες περιοχές που βρίσκονται στον Ισημερινό είναι θερμές, ενώ οι υπόλοιπες ακτές της Αυστραλίας έχουν κλίμα εύκρατο.</a:t>
            </a:r>
          </a:p>
        </p:txBody>
      </p:sp>
    </p:spTree>
    <p:extLst>
      <p:ext uri="{BB962C8B-B14F-4D97-AF65-F5344CB8AC3E}">
        <p14:creationId xmlns:p14="http://schemas.microsoft.com/office/powerpoint/2010/main" val="931489724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140</Words>
  <Application>Microsoft Office PowerPoint</Application>
  <PresentationFormat>Ευρεία οθόνη</PresentationFormat>
  <Paragraphs>10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Όψη</vt:lpstr>
      <vt:lpstr>Ωκεανία</vt:lpstr>
      <vt:lpstr>Αυστραλία</vt:lpstr>
      <vt:lpstr>Κοινό ακτινίδιο </vt:lpstr>
      <vt:lpstr>Φίδι ταϊπάν</vt:lpstr>
      <vt:lpstr>Κλίμα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Ωκεανία</dc:title>
  <dc:creator>Εμμανουήλ Χατζημαρούλας</dc:creator>
  <cp:lastModifiedBy>Εμμανουήλ Χατζημαρούλας</cp:lastModifiedBy>
  <cp:revision>1</cp:revision>
  <dcterms:created xsi:type="dcterms:W3CDTF">2022-06-02T20:02:17Z</dcterms:created>
  <dcterms:modified xsi:type="dcterms:W3CDTF">2022-06-02T21:08:04Z</dcterms:modified>
</cp:coreProperties>
</file>