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8"/>
  </p:notesMasterIdLst>
  <p:handoutMasterIdLst>
    <p:handoutMasterId r:id="rId9"/>
  </p:handoutMasterIdLst>
  <p:sldIdLst>
    <p:sldId id="257" r:id="rId2"/>
    <p:sldId id="262" r:id="rId3"/>
    <p:sldId id="263" r:id="rId4"/>
    <p:sldId id="264" r:id="rId5"/>
    <p:sldId id="265" r:id="rId6"/>
    <p:sldId id="266" r:id="rId7"/>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C6D6"/>
    <a:srgbClr val="F03F2B"/>
    <a:srgbClr val="3488A0"/>
    <a:srgbClr val="57903F"/>
    <a:srgbClr val="B8D233"/>
    <a:srgbClr val="F8D22F"/>
    <a:srgbClr val="344529"/>
    <a:srgbClr val="2B3922"/>
    <a:srgbClr val="2E3722"/>
    <a:srgbClr val="FCF7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7440" autoAdjust="0"/>
  </p:normalViewPr>
  <p:slideViewPr>
    <p:cSldViewPr snapToGrid="0">
      <p:cViewPr varScale="1">
        <p:scale>
          <a:sx n="114" d="100"/>
          <a:sy n="114" d="100"/>
        </p:scale>
        <p:origin x="41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DD40BE5-F188-4B90-8D25-FBCE85B41EF8}" type="datetime1">
              <a:rPr lang="el-GR" smtClean="0"/>
              <a:t>9/5/2020</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dirty="0"/>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87A8100-2D96-4CBC-9A09-B5A1A3AE53A6}" type="datetime1">
              <a:rPr lang="el-GR" smtClean="0"/>
              <a:t>9/5/2020</a:t>
            </a:fld>
            <a:endParaRPr lang="en-US"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a:t>Κάντε κλικ για επεξεργασία των στυλ κειμένου του υποδείγματος</a:t>
            </a:r>
            <a:endParaRPr lang="en-US"/>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dirty="0"/>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latin typeface="Tahoma" panose="020B0604030504040204" pitchFamily="34" charset="0"/>
              <a:ea typeface="Tahoma" panose="020B0604030504040204" pitchFamily="34" charset="0"/>
              <a:cs typeface="Tahoma" panose="020B0604030504040204" pitchFamily="34" charset="0"/>
            </a:endParaRPr>
          </a:p>
        </p:txBody>
      </p:sp>
      <p:sp useBgFill="1">
        <p:nvSpPr>
          <p:cNvPr id="10" name="Ορθογώνιο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Ορθογώνιο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Ορθογώνιο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Ομάδα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Ευθεία γραμμή σύνδεσης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Τίτλος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Υπότιτλο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a:t>Κάντε κλικ για να επεξεργαστείτε τον υπότιτλο του υποδείγματος</a:t>
            </a:r>
            <a:endParaRPr lang="en-US" dirty="0"/>
          </a:p>
        </p:txBody>
      </p:sp>
      <p:sp>
        <p:nvSpPr>
          <p:cNvPr id="20" name="Θέση ημερομηνίας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C71C264D-C0A2-4845-B03C-DEB4FF68BDB8}" type="datetime1">
              <a:rPr lang="el-GR" smtClean="0"/>
              <a:t>9/5/2020</a:t>
            </a:fld>
            <a:endParaRPr lang="en-US" dirty="0"/>
          </a:p>
        </p:txBody>
      </p:sp>
      <p:sp>
        <p:nvSpPr>
          <p:cNvPr id="21" name="Σύμβολο κράτησης θέσης υποσέλιδου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22" name="Σύμβολο κράτησης θέσης αριθμού διαφάνειας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45598D92-8F34-4B63-81A0-6F258440B286}" type="datetime1">
              <a:rPr lang="el-GR" smtClean="0"/>
              <a:t>9/5/2020</a:t>
            </a:fld>
            <a:endParaRPr lang="en-US" dirty="0"/>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991600" y="762000"/>
            <a:ext cx="2362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a:xfrm>
            <a:off x="838200" y="762000"/>
            <a:ext cx="8077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1C0DA57F-A696-4650-BF26-36BD05691E9F}" type="datetime1">
              <a:rPr lang="el-GR" smtClean="0"/>
              <a:t>9/5/2020</a:t>
            </a:fld>
            <a:endParaRPr lang="en-US" dirty="0"/>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5D179434-7293-40E0-98A7-69F3C10321FD}" type="datetime1">
              <a:rPr lang="el-GR" smtClean="0"/>
              <a:t>9/5/2020</a:t>
            </a:fld>
            <a:endParaRPr lang="en-US" dirty="0"/>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latin typeface="Tahoma" panose="020B0604030504040204" pitchFamily="34" charset="0"/>
              <a:ea typeface="Tahoma" panose="020B0604030504040204" pitchFamily="34" charset="0"/>
              <a:cs typeface="Tahoma" panose="020B0604030504040204" pitchFamily="34" charset="0"/>
            </a:endParaRPr>
          </a:p>
        </p:txBody>
      </p:sp>
      <p:sp useBgFill="1">
        <p:nvSpPr>
          <p:cNvPr id="23" name="Ορθογώνιο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Ορθογώνιο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Ορθογώνιο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629156" y="2275165"/>
            <a:ext cx="8933688" cy="2406895"/>
          </a:xfrm>
        </p:spPr>
        <p:txBody>
          <a:bodyPr rtlCol="0" anchor="ctr">
            <a:noAutofit/>
          </a:bodyPr>
          <a:lstStyle>
            <a:lvl1pPr algn="ctr">
              <a:lnSpc>
                <a:spcPct val="83000"/>
              </a:lnSpc>
              <a:defRPr lang="en-US" sz="600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grpSp>
        <p:nvGrpSpPr>
          <p:cNvPr id="16" name="Ομάδα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Ευθεία γραμμή σύνδεσης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Θέση κειμένου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latin typeface="Tahoma" panose="020B0604030504040204" pitchFamily="34" charset="0"/>
                <a:ea typeface="Tahoma" panose="020B0604030504040204" pitchFamily="34" charset="0"/>
                <a:cs typeface="Tahoma" panose="020B0604030504040204" pitchFamily="34" charset="0"/>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a:t>Στυλ κειμένου υποδείγματος</a:t>
            </a:r>
          </a:p>
        </p:txBody>
      </p:sp>
      <p:sp>
        <p:nvSpPr>
          <p:cNvPr id="4" name="Θέση ημερομηνίας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659D29F7-5CBA-4408-9DA4-0BE9487C52BA}" type="datetime1">
              <a:rPr lang="el-GR" smtClean="0"/>
              <a:t>9/5/2020</a:t>
            </a:fld>
            <a:endParaRPr dirty="0"/>
          </a:p>
        </p:txBody>
      </p:sp>
      <p:sp>
        <p:nvSpPr>
          <p:cNvPr id="5" name="Θέση υποσέλιδου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Τίτλος 7"/>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sz="half" idx="1"/>
          </p:nvPr>
        </p:nvSpPr>
        <p:spPr>
          <a:xfrm>
            <a:off x="106680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περιεχομένου 3"/>
          <p:cNvSpPr>
            <a:spLocks noGrp="1"/>
          </p:cNvSpPr>
          <p:nvPr>
            <p:ph sz="half" idx="2"/>
          </p:nvPr>
        </p:nvSpPr>
        <p:spPr>
          <a:xfrm>
            <a:off x="646176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5" name="Θέση ημερομηνίας 4"/>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020C962E-969A-49B6-9474-121940DF033D}" type="datetime1">
              <a:rPr lang="el-GR" smtClean="0"/>
              <a:t>9/5/2020</a:t>
            </a:fld>
            <a:endParaRPr lang="en-US" dirty="0"/>
          </a:p>
        </p:txBody>
      </p:sp>
      <p:sp>
        <p:nvSpPr>
          <p:cNvPr id="6" name="Θέση υποσέλιδου 5"/>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7" name="Θέση αριθμού διαφάνειας 6"/>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ειμένου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4" name="Θέση περιεχομένου 3"/>
          <p:cNvSpPr>
            <a:spLocks noGrp="1"/>
          </p:cNvSpPr>
          <p:nvPr>
            <p:ph sz="half" idx="2"/>
          </p:nvPr>
        </p:nvSpPr>
        <p:spPr>
          <a:xfrm>
            <a:off x="1069848" y="2792472"/>
            <a:ext cx="4663440" cy="3163825"/>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5" name="Θέση κειμένου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6" name="Θέση περιεχομένου 5"/>
          <p:cNvSpPr>
            <a:spLocks noGrp="1"/>
          </p:cNvSpPr>
          <p:nvPr>
            <p:ph sz="quarter" idx="4"/>
          </p:nvPr>
        </p:nvSpPr>
        <p:spPr>
          <a:xfrm>
            <a:off x="6458712" y="2792471"/>
            <a:ext cx="4663440" cy="3164509"/>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7" name="Θέση ημερομηνίας 6"/>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EC5CC67F-1D3F-482B-B40D-B9513136EE0E}" type="datetime1">
              <a:rPr lang="el-GR" smtClean="0"/>
              <a:t>9/5/2020</a:t>
            </a:fld>
            <a:endParaRPr lang="en-US" dirty="0"/>
          </a:p>
        </p:txBody>
      </p:sp>
      <p:sp>
        <p:nvSpPr>
          <p:cNvPr id="8" name="Θέση υποσέλιδου 7"/>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9" name="Θέση αριθμού διαφάνειας 8"/>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ημερομηνίας 2"/>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02F16B12-7CBF-4CDF-89FA-F8A36048EF63}" type="datetime1">
              <a:rPr lang="el-GR" smtClean="0"/>
              <a:t>9/5/2020</a:t>
            </a:fld>
            <a:endParaRPr lang="en-US" dirty="0"/>
          </a:p>
        </p:txBody>
      </p:sp>
      <p:sp>
        <p:nvSpPr>
          <p:cNvPr id="4" name="Θέση υποσέλιδου 3"/>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5" name="Θέση αριθμού διαφάνειας 4"/>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9919D905-D926-4C7C-8880-7B55EA2B77E6}" type="datetime1">
              <a:rPr lang="el-GR" smtClean="0"/>
              <a:t>9/5/2020</a:t>
            </a:fld>
            <a:endParaRPr lang="en-US" dirty="0"/>
          </a:p>
        </p:txBody>
      </p:sp>
      <p:sp>
        <p:nvSpPr>
          <p:cNvPr id="3" name="Θέση υποσέλιδου 2"/>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4" name="Θέση αριθμού διαφάνειας 3"/>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Ορθογώνιο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58200" y="607392"/>
            <a:ext cx="3161963" cy="1645920"/>
          </a:xfrm>
        </p:spPr>
        <p:txBody>
          <a:bodyPr rtlCol="0" anchor="b">
            <a:no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a:xfrm>
            <a:off x="685800" y="609600"/>
            <a:ext cx="6858000" cy="5334000"/>
          </a:xfrm>
        </p:spPr>
        <p:txBody>
          <a:bodyPr rtlCol="0"/>
          <a:lstStyle>
            <a:lvl1pPr>
              <a:defRPr sz="19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κειμένου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8" name="Θέση ημερομηνίας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90E49723-07F5-4196-B746-D4577DEF9F35}" type="datetime1">
              <a:rPr lang="el-GR" smtClean="0"/>
              <a:t>9/5/2020</a:t>
            </a:fld>
            <a:endParaRPr lang="en-US" dirty="0"/>
          </a:p>
        </p:txBody>
      </p:sp>
      <p:sp>
        <p:nvSpPr>
          <p:cNvPr id="9" name="Θέση υποσέλιδου 8"/>
          <p:cNvSpPr>
            <a:spLocks noGrp="1"/>
          </p:cNvSpPr>
          <p:nvPr>
            <p:ph type="ftr" sz="quarter" idx="11"/>
          </p:nvPr>
        </p:nvSpPr>
        <p:spPr>
          <a:xfrm>
            <a:off x="685801" y="6035040"/>
            <a:ext cx="4584700" cy="365760"/>
          </a:xfrm>
        </p:spPr>
        <p:txBody>
          <a:bodyPr rtlCol="0"/>
          <a:lstStyle>
            <a:lvl1pPr algn="l">
              <a:defRPr>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11" name="Θέση αριθμού διαφάνειας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εικόνας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 dirty="0"/>
              <a:t>Κάντε κλικ στο εικονίδιο για</a:t>
            </a:r>
            <a:r>
              <a:rPr lang="en-US" dirty="0"/>
              <a:t> </a:t>
            </a:r>
            <a:r>
              <a:rPr lang="el" dirty="0"/>
              <a:t>να</a:t>
            </a:r>
            <a:r>
              <a:rPr lang="en-US" dirty="0"/>
              <a:t> </a:t>
            </a:r>
            <a:r>
              <a:rPr lang="el" dirty="0"/>
              <a:t>προσθέσετε μια εικόνα</a:t>
            </a:r>
            <a:endParaRPr lang="en-US" dirty="0"/>
          </a:p>
        </p:txBody>
      </p:sp>
      <p:sp>
        <p:nvSpPr>
          <p:cNvPr id="5" name="Θέση ημερομηνίας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fld id="{7DBC2A1D-E707-49C4-802A-804FFACFEA1A}" type="datetime1">
              <a:rPr lang="el-GR" smtClean="0"/>
              <a:t>9/5/2020</a:t>
            </a:fld>
            <a:endParaRPr lang="en-US" dirty="0"/>
          </a:p>
        </p:txBody>
      </p:sp>
      <p:sp>
        <p:nvSpPr>
          <p:cNvPr id="6" name="Θέση υποσέλιδου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endParaRPr lang="el-GR" dirty="0"/>
          </a:p>
        </p:txBody>
      </p:sp>
      <p:sp>
        <p:nvSpPr>
          <p:cNvPr id="7" name="Θέση αριθμού διαφάνειας 6"/>
          <p:cNvSpPr>
            <a:spLocks noGrp="1"/>
          </p:cNvSpPr>
          <p:nvPr>
            <p:ph type="sldNum" sz="quarter" idx="12"/>
          </p:nvPr>
        </p:nvSpPr>
        <p:spPr>
          <a:xfrm>
            <a:off x="10396728" y="6035040"/>
            <a:ext cx="1225296" cy="365760"/>
          </a:xfrm>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
        <p:nvSpPr>
          <p:cNvPr id="12" name="Ορθογώνιο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4" name="Θέση κειμένου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Ορθογώνιο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7" name="Ορθογώνιο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Ορθογώνιο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Θέση τίτλου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l"/>
              <a:t>Κάντε κλικ για να επεξεργαστείτε το Στυλ κύριου τίτλου</a:t>
            </a:r>
            <a:endParaRPr lang="en-US" dirty="0"/>
          </a:p>
        </p:txBody>
      </p:sp>
      <p:sp>
        <p:nvSpPr>
          <p:cNvPr id="3" name="Θέση κειμένου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l"/>
              <a:t>Κάντε κλικ για επεξεργασία των στυλ κειμένου του υποδείγματος</a:t>
            </a:r>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dirty="0"/>
          </a:p>
        </p:txBody>
      </p:sp>
      <p:sp>
        <p:nvSpPr>
          <p:cNvPr id="4" name="Θέση ημερομηνίας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10BF56E-831B-45E4-8E39-FD5C7E7805B5}" type="datetime1">
              <a:rPr lang="el-GR" smtClean="0"/>
              <a:t>9/5/2020</a:t>
            </a:fld>
            <a:endParaRPr lang="en-US" dirty="0"/>
          </a:p>
        </p:txBody>
      </p:sp>
      <p:sp>
        <p:nvSpPr>
          <p:cNvPr id="5" name="Θέση υποσέλιδου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Εικόνα 5" descr="Ένα κοντινό πλάνο σε λογότυπο&#10;&#10;Αυτόματη δημιουργία περιγραφής">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Ορθογώνιο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Ορθογώνιο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fontScale="90000"/>
          </a:bodyPr>
          <a:lstStyle/>
          <a:p>
            <a:pPr rtl="0"/>
            <a:r>
              <a:rPr lang="el-GR" sz="4400" dirty="0">
                <a:solidFill>
                  <a:srgbClr val="F8D22F"/>
                </a:solidFill>
              </a:rPr>
              <a:t>ΒΙΟΓΡΑΦΙΚΟ ΑΝΑΜΝΗΣΕΩΝ ΤΟΥ ΔΗΜΟΤΙΚΟΥ</a:t>
            </a:r>
            <a:endParaRPr lang="el" sz="4400" dirty="0">
              <a:solidFill>
                <a:srgbClr val="F8D22F"/>
              </a:solidFill>
            </a:endParaRPr>
          </a:p>
        </p:txBody>
      </p:sp>
      <p:sp>
        <p:nvSpPr>
          <p:cNvPr id="3" name="Υπότιτλος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fontScale="62500" lnSpcReduction="20000"/>
          </a:bodyPr>
          <a:lstStyle/>
          <a:p>
            <a:pPr rtl="0">
              <a:spcAft>
                <a:spcPts val="600"/>
              </a:spcAft>
            </a:pPr>
            <a:r>
              <a:rPr lang="el-GR" dirty="0">
                <a:solidFill>
                  <a:srgbClr val="57903F"/>
                </a:solidFill>
              </a:rPr>
              <a:t>Δρ Σεβαστή Α. Αποστόλου, Σχολική Ψυχολόγος Ολοήμερα Δημοτικά, 3</a:t>
            </a:r>
            <a:r>
              <a:rPr lang="el-GR" baseline="30000" dirty="0">
                <a:solidFill>
                  <a:srgbClr val="57903F"/>
                </a:solidFill>
              </a:rPr>
              <a:t>ο</a:t>
            </a:r>
            <a:r>
              <a:rPr lang="el-GR" dirty="0">
                <a:solidFill>
                  <a:srgbClr val="57903F"/>
                </a:solidFill>
              </a:rPr>
              <a:t> 10</a:t>
            </a:r>
            <a:r>
              <a:rPr lang="el-GR" baseline="30000" dirty="0">
                <a:solidFill>
                  <a:srgbClr val="57903F"/>
                </a:solidFill>
              </a:rPr>
              <a:t>ο</a:t>
            </a:r>
            <a:r>
              <a:rPr lang="el-GR" dirty="0">
                <a:solidFill>
                  <a:srgbClr val="57903F"/>
                </a:solidFill>
              </a:rPr>
              <a:t> 11</a:t>
            </a:r>
            <a:r>
              <a:rPr lang="el-GR" baseline="30000" dirty="0">
                <a:solidFill>
                  <a:srgbClr val="57903F"/>
                </a:solidFill>
              </a:rPr>
              <a:t>ο</a:t>
            </a:r>
            <a:r>
              <a:rPr lang="el-GR" dirty="0">
                <a:solidFill>
                  <a:srgbClr val="57903F"/>
                </a:solidFill>
              </a:rPr>
              <a:t> 13</a:t>
            </a:r>
            <a:r>
              <a:rPr lang="el-GR" baseline="30000" dirty="0">
                <a:solidFill>
                  <a:srgbClr val="57903F"/>
                </a:solidFill>
              </a:rPr>
              <a:t>ο</a:t>
            </a:r>
            <a:r>
              <a:rPr lang="el-GR" dirty="0">
                <a:solidFill>
                  <a:srgbClr val="57903F"/>
                </a:solidFill>
              </a:rPr>
              <a:t> 17</a:t>
            </a:r>
            <a:r>
              <a:rPr lang="el-GR" baseline="30000" dirty="0">
                <a:solidFill>
                  <a:srgbClr val="57903F"/>
                </a:solidFill>
              </a:rPr>
              <a:t>ο</a:t>
            </a:r>
            <a:r>
              <a:rPr lang="el-GR" dirty="0">
                <a:solidFill>
                  <a:srgbClr val="57903F"/>
                </a:solidFill>
              </a:rPr>
              <a:t> ΔΣ Καλαμαριάς 2019-2020  </a:t>
            </a:r>
            <a:endParaRPr lang="el" dirty="0">
              <a:solidFill>
                <a:srgbClr val="57903F"/>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1B725E-E40B-4A42-BE06-96B92402C272}"/>
              </a:ext>
            </a:extLst>
          </p:cNvPr>
          <p:cNvSpPr>
            <a:spLocks noGrp="1"/>
          </p:cNvSpPr>
          <p:nvPr>
            <p:ph type="title"/>
          </p:nvPr>
        </p:nvSpPr>
        <p:spPr/>
        <p:txBody>
          <a:bodyPr/>
          <a:lstStyle/>
          <a:p>
            <a:r>
              <a:rPr lang="el-GR" dirty="0">
                <a:solidFill>
                  <a:srgbClr val="F03F2B"/>
                </a:solidFill>
              </a:rPr>
              <a:t>ΟΙ ΣΤΑΘΜΟΙ ΤΗΣ ΖΩΗΣ ΜΟΥ</a:t>
            </a:r>
          </a:p>
        </p:txBody>
      </p:sp>
      <p:sp>
        <p:nvSpPr>
          <p:cNvPr id="3" name="Θέση περιεχομένου 2">
            <a:extLst>
              <a:ext uri="{FF2B5EF4-FFF2-40B4-BE49-F238E27FC236}">
                <a16:creationId xmlns:a16="http://schemas.microsoft.com/office/drawing/2014/main" id="{717BA047-CCE5-422A-BAB9-65B127D33922}"/>
              </a:ext>
            </a:extLst>
          </p:cNvPr>
          <p:cNvSpPr>
            <a:spLocks noGrp="1"/>
          </p:cNvSpPr>
          <p:nvPr>
            <p:ph idx="1"/>
          </p:nvPr>
        </p:nvSpPr>
        <p:spPr/>
        <p:txBody>
          <a:bodyPr/>
          <a:lstStyle/>
          <a:p>
            <a:r>
              <a:rPr lang="el-GR" dirty="0">
                <a:solidFill>
                  <a:srgbClr val="3488A0"/>
                </a:solidFill>
              </a:rPr>
              <a:t>Η οικογένειά μου</a:t>
            </a:r>
          </a:p>
          <a:p>
            <a:r>
              <a:rPr lang="el-GR" dirty="0">
                <a:solidFill>
                  <a:srgbClr val="3488A0"/>
                </a:solidFill>
              </a:rPr>
              <a:t>Το σπίτι μου</a:t>
            </a:r>
          </a:p>
          <a:p>
            <a:r>
              <a:rPr lang="el-GR" dirty="0">
                <a:solidFill>
                  <a:srgbClr val="3488A0"/>
                </a:solidFill>
              </a:rPr>
              <a:t>Η περιοχή που μεγάλωσα</a:t>
            </a:r>
          </a:p>
          <a:p>
            <a:r>
              <a:rPr lang="el-GR" dirty="0">
                <a:solidFill>
                  <a:srgbClr val="3488A0"/>
                </a:solidFill>
              </a:rPr>
              <a:t>Ο παιδικός σταθμός μου</a:t>
            </a:r>
          </a:p>
          <a:p>
            <a:r>
              <a:rPr lang="el-GR" dirty="0">
                <a:solidFill>
                  <a:srgbClr val="3488A0"/>
                </a:solidFill>
              </a:rPr>
              <a:t>Το νηπιαγωγείο μου</a:t>
            </a:r>
          </a:p>
          <a:p>
            <a:r>
              <a:rPr lang="el-GR" dirty="0">
                <a:solidFill>
                  <a:srgbClr val="3488A0"/>
                </a:solidFill>
              </a:rPr>
              <a:t>Το δημοτικό μου</a:t>
            </a:r>
          </a:p>
          <a:p>
            <a:r>
              <a:rPr lang="el-GR" dirty="0">
                <a:solidFill>
                  <a:srgbClr val="3488A0"/>
                </a:solidFill>
              </a:rPr>
              <a:t>Οι φίλοι μου</a:t>
            </a:r>
          </a:p>
          <a:p>
            <a:r>
              <a:rPr lang="el-GR" dirty="0">
                <a:solidFill>
                  <a:srgbClr val="3488A0"/>
                </a:solidFill>
              </a:rPr>
              <a:t>Οι συμμαθητές μου</a:t>
            </a:r>
          </a:p>
          <a:p>
            <a:r>
              <a:rPr lang="el-GR" dirty="0">
                <a:solidFill>
                  <a:srgbClr val="3488A0"/>
                </a:solidFill>
              </a:rPr>
              <a:t>Οι δάσκαλοί μου</a:t>
            </a:r>
          </a:p>
          <a:p>
            <a:r>
              <a:rPr lang="el-GR" dirty="0">
                <a:solidFill>
                  <a:srgbClr val="3488A0"/>
                </a:solidFill>
              </a:rPr>
              <a:t>Οι δραστηριότητές μου</a:t>
            </a:r>
          </a:p>
          <a:p>
            <a:endParaRPr lang="el-GR" dirty="0">
              <a:solidFill>
                <a:srgbClr val="3488A0"/>
              </a:solidFill>
            </a:endParaRPr>
          </a:p>
          <a:p>
            <a:endParaRPr lang="el-GR" dirty="0"/>
          </a:p>
        </p:txBody>
      </p:sp>
      <p:sp>
        <p:nvSpPr>
          <p:cNvPr id="4" name="Θέση ημερομηνίας 3">
            <a:extLst>
              <a:ext uri="{FF2B5EF4-FFF2-40B4-BE49-F238E27FC236}">
                <a16:creationId xmlns:a16="http://schemas.microsoft.com/office/drawing/2014/main" id="{DD82DD00-0CE7-41F6-94A9-2C55E3ED2410}"/>
              </a:ext>
            </a:extLst>
          </p:cNvPr>
          <p:cNvSpPr>
            <a:spLocks noGrp="1"/>
          </p:cNvSpPr>
          <p:nvPr>
            <p:ph type="dt" sz="half" idx="10"/>
          </p:nvPr>
        </p:nvSpPr>
        <p:spPr/>
        <p:txBody>
          <a:bodyPr/>
          <a:lstStyle/>
          <a:p>
            <a:fld id="{5D179434-7293-40E0-98A7-69F3C10321FD}" type="datetime1">
              <a:rPr lang="el-GR" smtClean="0"/>
              <a:t>9/5/2020</a:t>
            </a:fld>
            <a:endParaRPr lang="en-US" dirty="0"/>
          </a:p>
        </p:txBody>
      </p:sp>
    </p:spTree>
    <p:extLst>
      <p:ext uri="{BB962C8B-B14F-4D97-AF65-F5344CB8AC3E}">
        <p14:creationId xmlns:p14="http://schemas.microsoft.com/office/powerpoint/2010/main" val="388161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41081B-86D9-46D6-8B53-8CB2AF25D464}"/>
              </a:ext>
            </a:extLst>
          </p:cNvPr>
          <p:cNvSpPr>
            <a:spLocks noGrp="1"/>
          </p:cNvSpPr>
          <p:nvPr>
            <p:ph type="title"/>
          </p:nvPr>
        </p:nvSpPr>
        <p:spPr/>
        <p:txBody>
          <a:bodyPr/>
          <a:lstStyle/>
          <a:p>
            <a:r>
              <a:rPr lang="el-GR" dirty="0">
                <a:solidFill>
                  <a:srgbClr val="F03F2B"/>
                </a:solidFill>
              </a:rPr>
              <a:t>Θυμάμαι…</a:t>
            </a:r>
          </a:p>
        </p:txBody>
      </p:sp>
      <p:sp>
        <p:nvSpPr>
          <p:cNvPr id="3" name="Θέση περιεχομένου 2">
            <a:extLst>
              <a:ext uri="{FF2B5EF4-FFF2-40B4-BE49-F238E27FC236}">
                <a16:creationId xmlns:a16="http://schemas.microsoft.com/office/drawing/2014/main" id="{0CA8CDBA-0447-4564-B57C-6375C91F827B}"/>
              </a:ext>
            </a:extLst>
          </p:cNvPr>
          <p:cNvSpPr>
            <a:spLocks noGrp="1"/>
          </p:cNvSpPr>
          <p:nvPr>
            <p:ph idx="1"/>
          </p:nvPr>
        </p:nvSpPr>
        <p:spPr/>
        <p:txBody>
          <a:bodyPr/>
          <a:lstStyle/>
          <a:p>
            <a:r>
              <a:rPr lang="el-GR" dirty="0">
                <a:solidFill>
                  <a:srgbClr val="3488A0"/>
                </a:solidFill>
              </a:rPr>
              <a:t>Θυμήσου τρεις στιγμές από τη σχολική σου ζωή στο δημοτικό για τις οποίες νιώθεις</a:t>
            </a:r>
            <a:r>
              <a:rPr lang="en-US" dirty="0">
                <a:solidFill>
                  <a:srgbClr val="3488A0"/>
                </a:solidFill>
              </a:rPr>
              <a:t>:</a:t>
            </a:r>
          </a:p>
          <a:p>
            <a:r>
              <a:rPr lang="el-GR" dirty="0">
                <a:solidFill>
                  <a:srgbClr val="3488A0"/>
                </a:solidFill>
              </a:rPr>
              <a:t>ΧΑΡΑ</a:t>
            </a:r>
          </a:p>
          <a:p>
            <a:r>
              <a:rPr lang="el-GR" dirty="0">
                <a:solidFill>
                  <a:srgbClr val="3488A0"/>
                </a:solidFill>
              </a:rPr>
              <a:t>ΛΥΠΗ</a:t>
            </a:r>
          </a:p>
          <a:p>
            <a:r>
              <a:rPr lang="el-GR" dirty="0">
                <a:solidFill>
                  <a:srgbClr val="3488A0"/>
                </a:solidFill>
              </a:rPr>
              <a:t>ΠΕΡΗΦΑΝΙΑ ΓΙΑ ΤΟΝ ΕΑΥΤΟ ΣΟΥ</a:t>
            </a:r>
            <a:endParaRPr lang="el-GR" dirty="0"/>
          </a:p>
        </p:txBody>
      </p:sp>
      <p:sp>
        <p:nvSpPr>
          <p:cNvPr id="4" name="Θέση ημερομηνίας 3">
            <a:extLst>
              <a:ext uri="{FF2B5EF4-FFF2-40B4-BE49-F238E27FC236}">
                <a16:creationId xmlns:a16="http://schemas.microsoft.com/office/drawing/2014/main" id="{108D10F7-CE58-47BB-91B7-9F7AB70CF10B}"/>
              </a:ext>
            </a:extLst>
          </p:cNvPr>
          <p:cNvSpPr>
            <a:spLocks noGrp="1"/>
          </p:cNvSpPr>
          <p:nvPr>
            <p:ph type="dt" sz="half" idx="10"/>
          </p:nvPr>
        </p:nvSpPr>
        <p:spPr/>
        <p:txBody>
          <a:bodyPr/>
          <a:lstStyle/>
          <a:p>
            <a:fld id="{5D179434-7293-40E0-98A7-69F3C10321FD}" type="datetime1">
              <a:rPr lang="el-GR" smtClean="0"/>
              <a:t>9/5/2020</a:t>
            </a:fld>
            <a:endParaRPr lang="en-US" dirty="0"/>
          </a:p>
        </p:txBody>
      </p:sp>
    </p:spTree>
    <p:extLst>
      <p:ext uri="{BB962C8B-B14F-4D97-AF65-F5344CB8AC3E}">
        <p14:creationId xmlns:p14="http://schemas.microsoft.com/office/powerpoint/2010/main" val="15923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FA9F7A-DF04-479B-9AD4-8F06C26D042D}"/>
              </a:ext>
            </a:extLst>
          </p:cNvPr>
          <p:cNvSpPr>
            <a:spLocks noGrp="1"/>
          </p:cNvSpPr>
          <p:nvPr>
            <p:ph type="title"/>
          </p:nvPr>
        </p:nvSpPr>
        <p:spPr/>
        <p:txBody>
          <a:bodyPr/>
          <a:lstStyle/>
          <a:p>
            <a:r>
              <a:rPr lang="el-GR" dirty="0">
                <a:solidFill>
                  <a:srgbClr val="F03F2B"/>
                </a:solidFill>
              </a:rPr>
              <a:t>ΣΚΕΦΤΟΜΑΙ…</a:t>
            </a:r>
          </a:p>
        </p:txBody>
      </p:sp>
      <p:sp>
        <p:nvSpPr>
          <p:cNvPr id="3" name="Θέση περιεχομένου 2">
            <a:extLst>
              <a:ext uri="{FF2B5EF4-FFF2-40B4-BE49-F238E27FC236}">
                <a16:creationId xmlns:a16="http://schemas.microsoft.com/office/drawing/2014/main" id="{0CD6389A-EC09-475D-9BB2-FDA9FDF73A8C}"/>
              </a:ext>
            </a:extLst>
          </p:cNvPr>
          <p:cNvSpPr>
            <a:spLocks noGrp="1"/>
          </p:cNvSpPr>
          <p:nvPr>
            <p:ph idx="1"/>
          </p:nvPr>
        </p:nvSpPr>
        <p:spPr/>
        <p:txBody>
          <a:bodyPr/>
          <a:lstStyle/>
          <a:p>
            <a:r>
              <a:rPr lang="el-GR" dirty="0">
                <a:solidFill>
                  <a:srgbClr val="3488A0"/>
                </a:solidFill>
              </a:rPr>
              <a:t>Σκέψου τρία πράγματα για τη σχολική σου ζωή στο γυμνάσιο που θα σε κάνουν να νιώσεις</a:t>
            </a:r>
            <a:r>
              <a:rPr lang="en-US" dirty="0">
                <a:solidFill>
                  <a:srgbClr val="3488A0"/>
                </a:solidFill>
              </a:rPr>
              <a:t>:</a:t>
            </a:r>
            <a:endParaRPr lang="el-GR" dirty="0">
              <a:solidFill>
                <a:srgbClr val="3488A0"/>
              </a:solidFill>
            </a:endParaRPr>
          </a:p>
          <a:p>
            <a:r>
              <a:rPr lang="el-GR" dirty="0">
                <a:solidFill>
                  <a:srgbClr val="3488A0"/>
                </a:solidFill>
              </a:rPr>
              <a:t>ΕΝΘΟΥΣΙΑΣΜΟ προσμονής</a:t>
            </a:r>
          </a:p>
          <a:p>
            <a:r>
              <a:rPr lang="el-GR" dirty="0">
                <a:solidFill>
                  <a:srgbClr val="3488A0"/>
                </a:solidFill>
              </a:rPr>
              <a:t>ΆΓΧΟΣ αποφυγής</a:t>
            </a:r>
          </a:p>
          <a:p>
            <a:r>
              <a:rPr lang="el-GR" dirty="0">
                <a:solidFill>
                  <a:srgbClr val="3488A0"/>
                </a:solidFill>
              </a:rPr>
              <a:t>ΑΥΤΟΠΕΠΟΙΘΗΣΗ επίτευξης</a:t>
            </a:r>
            <a:endParaRPr lang="el-GR" dirty="0"/>
          </a:p>
        </p:txBody>
      </p:sp>
      <p:sp>
        <p:nvSpPr>
          <p:cNvPr id="4" name="Θέση ημερομηνίας 3">
            <a:extLst>
              <a:ext uri="{FF2B5EF4-FFF2-40B4-BE49-F238E27FC236}">
                <a16:creationId xmlns:a16="http://schemas.microsoft.com/office/drawing/2014/main" id="{A12EA4D3-502A-4122-907B-D5FD01C76894}"/>
              </a:ext>
            </a:extLst>
          </p:cNvPr>
          <p:cNvSpPr>
            <a:spLocks noGrp="1"/>
          </p:cNvSpPr>
          <p:nvPr>
            <p:ph type="dt" sz="half" idx="10"/>
          </p:nvPr>
        </p:nvSpPr>
        <p:spPr/>
        <p:txBody>
          <a:bodyPr/>
          <a:lstStyle/>
          <a:p>
            <a:fld id="{5D179434-7293-40E0-98A7-69F3C10321FD}" type="datetime1">
              <a:rPr lang="el-GR" smtClean="0"/>
              <a:t>9/5/2020</a:t>
            </a:fld>
            <a:endParaRPr lang="en-US" dirty="0"/>
          </a:p>
        </p:txBody>
      </p:sp>
    </p:spTree>
    <p:extLst>
      <p:ext uri="{BB962C8B-B14F-4D97-AF65-F5344CB8AC3E}">
        <p14:creationId xmlns:p14="http://schemas.microsoft.com/office/powerpoint/2010/main" val="1878054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926CC5-8C6F-4B6E-B74E-0AC4A8813E85}"/>
              </a:ext>
            </a:extLst>
          </p:cNvPr>
          <p:cNvSpPr>
            <a:spLocks noGrp="1"/>
          </p:cNvSpPr>
          <p:nvPr>
            <p:ph type="title"/>
          </p:nvPr>
        </p:nvSpPr>
        <p:spPr/>
        <p:txBody>
          <a:bodyPr/>
          <a:lstStyle/>
          <a:p>
            <a:r>
              <a:rPr lang="el-GR" dirty="0">
                <a:solidFill>
                  <a:srgbClr val="F03F2B"/>
                </a:solidFill>
              </a:rPr>
              <a:t>Το φυλαχτό μου</a:t>
            </a:r>
          </a:p>
        </p:txBody>
      </p:sp>
      <p:sp>
        <p:nvSpPr>
          <p:cNvPr id="3" name="Θέση περιεχομένου 2">
            <a:extLst>
              <a:ext uri="{FF2B5EF4-FFF2-40B4-BE49-F238E27FC236}">
                <a16:creationId xmlns:a16="http://schemas.microsoft.com/office/drawing/2014/main" id="{5848BCA4-C2E9-4565-826C-85B68C87FF26}"/>
              </a:ext>
            </a:extLst>
          </p:cNvPr>
          <p:cNvSpPr>
            <a:spLocks noGrp="1"/>
          </p:cNvSpPr>
          <p:nvPr>
            <p:ph idx="1"/>
          </p:nvPr>
        </p:nvSpPr>
        <p:spPr/>
        <p:txBody>
          <a:bodyPr/>
          <a:lstStyle/>
          <a:p>
            <a:r>
              <a:rPr lang="el-GR" dirty="0">
                <a:solidFill>
                  <a:srgbClr val="3488A0"/>
                </a:solidFill>
              </a:rPr>
              <a:t>Μπορείς λοιπόν να φτιάξεις ένα είδος κολάζ με φωτό δίπλα από τα αρχικά στοιχεία που σου δίνονται και στη συνέχεια να γράψεις δυο μικρά κείμενα με τις σκέψεις σου γύρω από τις τρεις δυνατές στιγμές που έχεις κρατήσει από το δημοτικό και τρεις στιγμές που σκέφτεσαι ότι θα προκύψουν στη σχολική σου ζωή στο γυμνάσιο</a:t>
            </a:r>
          </a:p>
          <a:p>
            <a:r>
              <a:rPr lang="el-GR" dirty="0">
                <a:solidFill>
                  <a:srgbClr val="3488A0"/>
                </a:solidFill>
              </a:rPr>
              <a:t>Μπορείς να το κρεμάσεις στον πίνακα ανακοινώσεων στο γραφείο σού και να το κοιτάς κάθε φορά που νιώθεις κάποια ανασφάλεια ή χρειάζεται να επαναπροσδιορίσεις την πορεία σου</a:t>
            </a:r>
          </a:p>
          <a:p>
            <a:endParaRPr lang="el-GR" dirty="0"/>
          </a:p>
        </p:txBody>
      </p:sp>
      <p:sp>
        <p:nvSpPr>
          <p:cNvPr id="4" name="Θέση ημερομηνίας 3">
            <a:extLst>
              <a:ext uri="{FF2B5EF4-FFF2-40B4-BE49-F238E27FC236}">
                <a16:creationId xmlns:a16="http://schemas.microsoft.com/office/drawing/2014/main" id="{73C38193-CC84-4670-B5BD-0539D9B89F6C}"/>
              </a:ext>
            </a:extLst>
          </p:cNvPr>
          <p:cNvSpPr>
            <a:spLocks noGrp="1"/>
          </p:cNvSpPr>
          <p:nvPr>
            <p:ph type="dt" sz="half" idx="10"/>
          </p:nvPr>
        </p:nvSpPr>
        <p:spPr/>
        <p:txBody>
          <a:bodyPr/>
          <a:lstStyle/>
          <a:p>
            <a:fld id="{5D179434-7293-40E0-98A7-69F3C10321FD}" type="datetime1">
              <a:rPr lang="el-GR" smtClean="0"/>
              <a:t>9/5/2020</a:t>
            </a:fld>
            <a:endParaRPr lang="en-US" dirty="0"/>
          </a:p>
        </p:txBody>
      </p:sp>
    </p:spTree>
    <p:extLst>
      <p:ext uri="{BB962C8B-B14F-4D97-AF65-F5344CB8AC3E}">
        <p14:creationId xmlns:p14="http://schemas.microsoft.com/office/powerpoint/2010/main" val="255136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D23890-57FB-4E92-A9E2-1B415CC4AA2F}"/>
              </a:ext>
            </a:extLst>
          </p:cNvPr>
          <p:cNvSpPr>
            <a:spLocks noGrp="1"/>
          </p:cNvSpPr>
          <p:nvPr>
            <p:ph type="title"/>
          </p:nvPr>
        </p:nvSpPr>
        <p:spPr/>
        <p:txBody>
          <a:bodyPr/>
          <a:lstStyle/>
          <a:p>
            <a:r>
              <a:rPr lang="el-GR" dirty="0">
                <a:solidFill>
                  <a:srgbClr val="F03F2B"/>
                </a:solidFill>
              </a:rPr>
              <a:t>ΕΥΧΗ</a:t>
            </a:r>
          </a:p>
        </p:txBody>
      </p:sp>
      <p:sp>
        <p:nvSpPr>
          <p:cNvPr id="3" name="Θέση περιεχομένου 2">
            <a:extLst>
              <a:ext uri="{FF2B5EF4-FFF2-40B4-BE49-F238E27FC236}">
                <a16:creationId xmlns:a16="http://schemas.microsoft.com/office/drawing/2014/main" id="{41E213A0-4185-4F24-B42E-EB8508F5947C}"/>
              </a:ext>
            </a:extLst>
          </p:cNvPr>
          <p:cNvSpPr>
            <a:spLocks noGrp="1"/>
          </p:cNvSpPr>
          <p:nvPr>
            <p:ph idx="1"/>
          </p:nvPr>
        </p:nvSpPr>
        <p:spPr/>
        <p:txBody>
          <a:bodyPr/>
          <a:lstStyle/>
          <a:p>
            <a:r>
              <a:rPr lang="el-GR" dirty="0">
                <a:solidFill>
                  <a:srgbClr val="5CC6D6"/>
                </a:solidFill>
              </a:rPr>
              <a:t>Σου ευχόμαστε ολόψυχα καλή σχολική ζωή στο γυμνάσιο, την αρχή της πορείας σου προς την ενηλικίωση! </a:t>
            </a:r>
          </a:p>
        </p:txBody>
      </p:sp>
      <p:sp>
        <p:nvSpPr>
          <p:cNvPr id="4" name="Θέση ημερομηνίας 3">
            <a:extLst>
              <a:ext uri="{FF2B5EF4-FFF2-40B4-BE49-F238E27FC236}">
                <a16:creationId xmlns:a16="http://schemas.microsoft.com/office/drawing/2014/main" id="{F4DF6611-1CD8-422E-AF2A-1323C891C18D}"/>
              </a:ext>
            </a:extLst>
          </p:cNvPr>
          <p:cNvSpPr>
            <a:spLocks noGrp="1"/>
          </p:cNvSpPr>
          <p:nvPr>
            <p:ph type="dt" sz="half" idx="10"/>
          </p:nvPr>
        </p:nvSpPr>
        <p:spPr/>
        <p:txBody>
          <a:bodyPr/>
          <a:lstStyle/>
          <a:p>
            <a:fld id="{5D179434-7293-40E0-98A7-69F3C10321FD}" type="datetime1">
              <a:rPr lang="el-GR" smtClean="0"/>
              <a:t>9/5/2020</a:t>
            </a:fld>
            <a:endParaRPr lang="en-US" dirty="0"/>
          </a:p>
        </p:txBody>
      </p:sp>
    </p:spTree>
    <p:extLst>
      <p:ext uri="{BB962C8B-B14F-4D97-AF65-F5344CB8AC3E}">
        <p14:creationId xmlns:p14="http://schemas.microsoft.com/office/powerpoint/2010/main" val="2989885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94_TF78438558" id="{4C793B3E-94FC-460F-8DB6-81BAA90A6624}" vid="{0DBEB6CE-59DB-4D4E-8602-FA1B0F1F623C}"/>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{46B19D82-A5D0-4C3E-8366-A423F7ADFDBC}tf78438558</Template>
  <TotalTime>0</TotalTime>
  <Words>218</Words>
  <Application>Microsoft Office PowerPoint</Application>
  <PresentationFormat>Ευρεία οθόνη</PresentationFormat>
  <Paragraphs>33</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Calibri</vt:lpstr>
      <vt:lpstr>Garamond</vt:lpstr>
      <vt:lpstr>Tahoma</vt:lpstr>
      <vt:lpstr>SavonVTI</vt:lpstr>
      <vt:lpstr>ΒΙΟΓΡΑΦΙΚΟ ΑΝΑΜΝΗΣΕΩΝ ΤΟΥ ΔΗΜΟΤΙΚΟΥ</vt:lpstr>
      <vt:lpstr>ΟΙ ΣΤΑΘΜΟΙ ΤΗΣ ΖΩΗΣ ΜΟΥ</vt:lpstr>
      <vt:lpstr>Θυμάμαι…</vt:lpstr>
      <vt:lpstr>ΣΚΕΦΤΟΜΑΙ…</vt:lpstr>
      <vt:lpstr>Το φυλαχτό μου</vt:lpstr>
      <vt:lpstr>ΕΥΧΗ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2020-05-08T02:20:09Z</dcterms:created>
  <dcterms:modified xsi:type="dcterms:W3CDTF">2020-05-09T01:56:02Z</dcterms:modified>
</cp:coreProperties>
</file>