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92000" cy="6858000"/>
  <p:notesSz cx="6858000" cy="12192000"/>
  <p:defaultTextStyle>
    <a:defPPr>
      <a:defRPr lang="el-G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presProps" Target="presProps.xml" /><Relationship Id="rId15" Type="http://schemas.openxmlformats.org/officeDocument/2006/relationships/tableStyles" Target="tableStyles.xml" /><Relationship Id="rId16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" userDrawn="1">
  <p:cSld name="Title Slide">
    <p:bg>
      <p:bgPr shadeToTitle="0">
        <a:blipFill>
          <a:blip r:embed="rId2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 hidden="0"/>
          <p:cNvSpPr/>
          <p:nvPr isPhoto="0" userDrawn="1"/>
        </p:nvSpPr>
        <p:spPr bwMode="auto">
          <a:xfrm flipH="1" flipV="1">
            <a:off x="5054215" y="7875"/>
            <a:ext cx="2243654" cy="6849349"/>
          </a:xfrm>
          <a:prstGeom prst="rect">
            <a:avLst/>
          </a:prstGeom>
          <a:solidFill>
            <a:srgbClr val="6E9A26">
              <a:alpha val="35000"/>
            </a:srgbClr>
          </a:solidFill>
          <a:ln>
            <a:noFill/>
          </a:ln>
        </p:spPr>
      </p:sp>
      <p:sp>
        <p:nvSpPr>
          <p:cNvPr id="5" name="Прямоугольник 16" hidden="0"/>
          <p:cNvSpPr/>
          <p:nvPr isPhoto="0" userDrawn="1"/>
        </p:nvSpPr>
        <p:spPr bwMode="auto">
          <a:xfrm flipH="1" flipV="1">
            <a:off x="6667265" y="12899"/>
            <a:ext cx="410085" cy="684509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</p:sp>
      <p:sp>
        <p:nvSpPr>
          <p:cNvPr id="6" name="Прямоугольник 18" hidden="0"/>
          <p:cNvSpPr/>
          <p:nvPr isPhoto="0" userDrawn="1"/>
        </p:nvSpPr>
        <p:spPr bwMode="auto">
          <a:xfrm flipH="1" flipV="1">
            <a:off x="4863529" y="7871"/>
            <a:ext cx="1052082" cy="6849349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7" name="Прямоугольник 19" hidden="0"/>
          <p:cNvSpPr/>
          <p:nvPr isPhoto="0" userDrawn="1"/>
        </p:nvSpPr>
        <p:spPr bwMode="auto">
          <a:xfrm flipH="1" flipV="1">
            <a:off x="7620393" y="-6675"/>
            <a:ext cx="386031" cy="6861650"/>
          </a:xfrm>
          <a:prstGeom prst="rect">
            <a:avLst/>
          </a:prstGeom>
          <a:solidFill>
            <a:schemeClr val="bg1">
              <a:alpha val="43000"/>
            </a:schemeClr>
          </a:solidFill>
          <a:ln>
            <a:noFill/>
          </a:ln>
        </p:spPr>
      </p:sp>
      <p:sp>
        <p:nvSpPr>
          <p:cNvPr id="8" name="Прямоугольник 21" hidden="0"/>
          <p:cNvSpPr/>
          <p:nvPr isPhoto="0" userDrawn="1"/>
        </p:nvSpPr>
        <p:spPr bwMode="auto">
          <a:xfrm flipH="1" flipV="1">
            <a:off x="5915613" y="7866"/>
            <a:ext cx="260426" cy="6849349"/>
          </a:xfrm>
          <a:prstGeom prst="rect">
            <a:avLst/>
          </a:prstGeom>
          <a:solidFill>
            <a:schemeClr val="bg1">
              <a:alpha val="34000"/>
            </a:schemeClr>
          </a:solidFill>
          <a:ln>
            <a:noFill/>
          </a:ln>
        </p:spPr>
      </p:sp>
      <p:sp>
        <p:nvSpPr>
          <p:cNvPr id="9" name="Прямоугольник 22" hidden="0"/>
          <p:cNvSpPr/>
          <p:nvPr isPhoto="0" userDrawn="1"/>
        </p:nvSpPr>
        <p:spPr bwMode="auto">
          <a:xfrm flipH="1" flipV="1">
            <a:off x="2639615" y="7871"/>
            <a:ext cx="1053141" cy="6849349"/>
          </a:xfrm>
          <a:prstGeom prst="rect">
            <a:avLst/>
          </a:prstGeom>
          <a:solidFill>
            <a:srgbClr val="6E9A26">
              <a:alpha val="41000"/>
            </a:srgbClr>
          </a:solidFill>
          <a:ln>
            <a:noFill/>
          </a:ln>
        </p:spPr>
      </p:sp>
      <p:sp>
        <p:nvSpPr>
          <p:cNvPr id="10" name="Прямоугольник 24" hidden="0"/>
          <p:cNvSpPr/>
          <p:nvPr isPhoto="0" userDrawn="1"/>
        </p:nvSpPr>
        <p:spPr bwMode="auto">
          <a:xfrm flipH="1" flipV="1">
            <a:off x="8392459" y="7875"/>
            <a:ext cx="1447954" cy="6849349"/>
          </a:xfrm>
          <a:prstGeom prst="rect">
            <a:avLst/>
          </a:prstGeom>
          <a:solidFill>
            <a:schemeClr val="bg1">
              <a:alpha val="26000"/>
            </a:schemeClr>
          </a:solidFill>
          <a:ln>
            <a:noFill/>
          </a:ln>
        </p:spPr>
      </p:sp>
      <p:sp>
        <p:nvSpPr>
          <p:cNvPr id="11" name="Прямоугольник 26" hidden="0"/>
          <p:cNvSpPr/>
          <p:nvPr isPhoto="0" userDrawn="1"/>
        </p:nvSpPr>
        <p:spPr bwMode="auto">
          <a:xfrm flipH="1" flipV="1">
            <a:off x="8440069" y="7875"/>
            <a:ext cx="390538" cy="6849349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noFill/>
          </a:ln>
        </p:spPr>
      </p:sp>
      <p:sp>
        <p:nvSpPr>
          <p:cNvPr id="12" name="Прямоугольник 27" hidden="0"/>
          <p:cNvSpPr/>
          <p:nvPr isPhoto="0" userDrawn="1"/>
        </p:nvSpPr>
        <p:spPr bwMode="auto">
          <a:xfrm flipH="1" flipV="1">
            <a:off x="4863530" y="7871"/>
            <a:ext cx="381367" cy="684934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</p:sp>
      <p:sp>
        <p:nvSpPr>
          <p:cNvPr id="13" name="Прямоугольник 28" hidden="0"/>
          <p:cNvSpPr/>
          <p:nvPr isPhoto="0" userDrawn="1"/>
        </p:nvSpPr>
        <p:spPr bwMode="auto">
          <a:xfrm flipH="1" flipV="1">
            <a:off x="7085130" y="7873"/>
            <a:ext cx="425481" cy="6849349"/>
          </a:xfrm>
          <a:prstGeom prst="rect">
            <a:avLst/>
          </a:prstGeom>
          <a:solidFill>
            <a:schemeClr val="bg1">
              <a:alpha val="44000"/>
            </a:schemeClr>
          </a:solidFill>
          <a:ln>
            <a:noFill/>
          </a:ln>
        </p:spPr>
      </p:sp>
      <p:sp>
        <p:nvSpPr>
          <p:cNvPr id="14" name="Прямоугольник 25" hidden="0"/>
          <p:cNvSpPr/>
          <p:nvPr isPhoto="0" userDrawn="1"/>
        </p:nvSpPr>
        <p:spPr bwMode="auto">
          <a:xfrm flipH="1" flipV="1">
            <a:off x="3236819" y="-6675"/>
            <a:ext cx="704949" cy="686165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</p:sp>
      <p:sp>
        <p:nvSpPr>
          <p:cNvPr id="15" name="Прямоугольник 20" hidden="0"/>
          <p:cNvSpPr/>
          <p:nvPr isPhoto="0" userDrawn="1"/>
        </p:nvSpPr>
        <p:spPr bwMode="auto">
          <a:xfrm flipH="1" flipV="1">
            <a:off x="4192885" y="7875"/>
            <a:ext cx="567910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16" name="Прямоугольник 43" hidden="0"/>
          <p:cNvSpPr/>
          <p:nvPr isPhoto="0" userDrawn="1"/>
        </p:nvSpPr>
        <p:spPr bwMode="auto">
          <a:xfrm flipH="1" flipV="1">
            <a:off x="9363825" y="7873"/>
            <a:ext cx="307005" cy="6849349"/>
          </a:xfrm>
          <a:prstGeom prst="rect">
            <a:avLst/>
          </a:prstGeom>
          <a:solidFill>
            <a:schemeClr val="bg1">
              <a:alpha val="58999"/>
            </a:schemeClr>
          </a:solidFill>
          <a:ln>
            <a:noFill/>
          </a:ln>
        </p:spPr>
      </p:sp>
      <p:sp>
        <p:nvSpPr>
          <p:cNvPr id="17" name="Прямоугольник 45" hidden="0"/>
          <p:cNvSpPr/>
          <p:nvPr isPhoto="0" userDrawn="1"/>
        </p:nvSpPr>
        <p:spPr bwMode="auto">
          <a:xfrm flipH="1" flipV="1">
            <a:off x="2796586" y="7874"/>
            <a:ext cx="60958" cy="684934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</p:sp>
      <p:sp>
        <p:nvSpPr>
          <p:cNvPr id="18" name="Прямоугольник 44" hidden="0"/>
          <p:cNvSpPr/>
          <p:nvPr isPhoto="0" userDrawn="1"/>
        </p:nvSpPr>
        <p:spPr bwMode="auto">
          <a:xfrm>
            <a:off x="2447594" y="1844823"/>
            <a:ext cx="7776864" cy="3672407"/>
          </a:xfrm>
          <a:prstGeom prst="rect">
            <a:avLst/>
          </a:prstGeom>
          <a:solidFill>
            <a:schemeClr val="bg1"/>
          </a:solidFill>
          <a:ln w="57150" cap="rnd" cmpd="sng">
            <a:noFill/>
            <a:prstDash val="sysDot"/>
          </a:ln>
          <a:effectLst>
            <a:outerShdw blurRad="50800" dist="38100" dir="5400000" rotWithShape="0" algn="t">
              <a:prstClr val="black">
                <a:alpha val="40000"/>
              </a:prstClr>
            </a:outerShdw>
          </a:effectLst>
        </p:spPr>
      </p:sp>
      <p:sp>
        <p:nvSpPr>
          <p:cNvPr id="19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166186" y="4077071"/>
            <a:ext cx="6197638" cy="115212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0" cap="none" spc="119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20" name="Title 9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3181594" y="2204863"/>
            <a:ext cx="6182230" cy="1584175"/>
          </a:xfrm>
        </p:spPr>
        <p:txBody>
          <a:bodyPr>
            <a:normAutofit/>
          </a:bodyPr>
          <a:lstStyle>
            <a:lvl1pPr algn="ctr">
              <a:defRPr sz="4000" cap="small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cxnSp>
        <p:nvCxnSpPr>
          <p:cNvPr id="21" name="Прямая соединительная линия 48" hidden="0"/>
          <p:cNvCxnSpPr>
            <a:cxnSpLocks/>
          </p:cNvCxnSpPr>
          <p:nvPr isPhoto="0" userDrawn="1"/>
        </p:nvCxnSpPr>
        <p:spPr bwMode="auto">
          <a:xfrm>
            <a:off x="3166186" y="3933055"/>
            <a:ext cx="2879640" cy="0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50" hidden="0"/>
          <p:cNvSpPr/>
          <p:nvPr isPhoto="0" userDrawn="1"/>
        </p:nvSpPr>
        <p:spPr bwMode="auto">
          <a:xfrm>
            <a:off x="6172819" y="3896087"/>
            <a:ext cx="96010" cy="72009"/>
          </a:xfrm>
          <a:prstGeom prst="ellipse">
            <a:avLst/>
          </a:prstGeom>
          <a:solidFill>
            <a:srgbClr val="6E9A26"/>
          </a:solidFill>
          <a:ln>
            <a:noFill/>
          </a:ln>
        </p:spPr>
      </p:sp>
      <p:cxnSp>
        <p:nvCxnSpPr>
          <p:cNvPr id="23" name="Прямая соединительная линия 53" hidden="0"/>
          <p:cNvCxnSpPr>
            <a:cxnSpLocks/>
          </p:cNvCxnSpPr>
          <p:nvPr isPhoto="0" userDrawn="1"/>
        </p:nvCxnSpPr>
        <p:spPr bwMode="auto">
          <a:xfrm>
            <a:off x="6384031" y="3932091"/>
            <a:ext cx="3005061" cy="1"/>
          </a:xfrm>
          <a:prstGeom prst="line">
            <a:avLst/>
          </a:prstGeom>
          <a:ln w="9525" cap="flat" cmpd="sng" algn="ctr">
            <a:solidFill>
              <a:srgbClr val="6E9A26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25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x" userDrawn="1">
  <p:cSld name="Title and Vertical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vertTitleAndTx" userDrawn="1">
  <p:cSld name="Vertical Title and Tex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Вертикальный заголовок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Вертикальный текст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" userDrawn="1">
  <p:cSld name="Title and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secHead" userDrawn="1">
  <p:cSld name="Section Header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963083" y="1196751"/>
            <a:ext cx="10363199" cy="4896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8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Obj" userDrawn="1">
  <p:cSld name="Two Content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609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197599" y="1196753"/>
            <a:ext cx="5384799" cy="492941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8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woTxTwoObj" userDrawn="1">
  <p:cSld name="Comparis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609599" y="1268759"/>
            <a:ext cx="5386917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609599" y="2060849"/>
            <a:ext cx="5386917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Текст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6193368" y="1268759"/>
            <a:ext cx="5389033" cy="639762"/>
          </a:xfrm>
          <a:prstGeom prst="rect">
            <a:avLst/>
          </a:prstGeom>
          <a:noFill/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Объект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6193368" y="2060849"/>
            <a:ext cx="5389033" cy="4065314"/>
          </a:xfrm>
          <a:prstGeom prst="rect">
            <a:avLst/>
          </a:prstGeom>
          <a:noFill/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9" name="Дата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10" name="Нижний колонтитул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titleOnly" userDrawn="1">
  <p:cSld name="Title Only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5" name="Дата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6" name="Нижний колонтитул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blank" userDrawn="1">
  <p:cSld name="Blank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Дата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5" name="Нижний колонтитул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objTx" userDrawn="1">
  <p:cSld name="Content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766732" y="1196753"/>
            <a:ext cx="6815666" cy="4929410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609601" y="1196751"/>
            <a:ext cx="4011084" cy="4929411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0" showMasterPhAnim="0" type="picTx" userDrawn="1">
  <p:cSld name="Picture with Caption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2389717" y="1196751"/>
            <a:ext cx="7315200" cy="34563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ru-RU"/>
          </a:p>
        </p:txBody>
      </p:sp>
      <p:sp>
        <p:nvSpPr>
          <p:cNvPr id="5" name="Текст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2389717" y="4869159"/>
            <a:ext cx="7315200" cy="1303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Дата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омер слайда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  <p:sp>
        <p:nvSpPr>
          <p:cNvPr id="9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2" y="188640"/>
            <a:ext cx="10753194" cy="864095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blipFill>
          <a:blip r:embed="rId13">
            <a:lum/>
          </a:blip>
          <a:stretch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19402" y="188640"/>
            <a:ext cx="10753194" cy="86409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19402" y="1340767"/>
            <a:ext cx="10753194" cy="4968551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Дата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719402" y="6442061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1E84241-D031-42DE-84E4-CC10C30232F4}" type="datetimeFigureOut">
              <a:rPr lang="ru-RU"/>
              <a:t/>
            </a:fld>
            <a:endParaRPr lang="ru-RU"/>
          </a:p>
        </p:txBody>
      </p:sp>
      <p:sp>
        <p:nvSpPr>
          <p:cNvPr id="7" name="Нижний колонтитул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7920202" y="6416499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8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5511799" y="6453335"/>
            <a:ext cx="1168399" cy="292099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B5AA3AA-5EA9-4976-BF6C-9891F6110747}" type="slidenum">
              <a:rPr lang="ru-RU"/>
              <a:t/>
            </a:fld>
            <a:endParaRPr lang="ru-RU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>
        <a:spcBef>
          <a:spcPts val="399"/>
        </a:spcBef>
        <a:buNone/>
        <a:defRPr sz="3600" b="0" cap="none" spc="0">
          <a:solidFill>
            <a:schemeClr val="bg1"/>
          </a:solidFill>
          <a:latin typeface="+mj-lt"/>
          <a:ea typeface="+mj-ea"/>
          <a:cs typeface="Arial"/>
        </a:defRPr>
      </a:lvl1pPr>
    </p:titleStyle>
    <p:bodyStyle>
      <a:lvl1pPr marL="342900" indent="-342900" algn="l" defTabSz="914400">
        <a:spcBef>
          <a:spcPts val="599"/>
        </a:spcBef>
        <a:spcAft>
          <a:spcPts val="0"/>
        </a:spcAft>
        <a:buClr>
          <a:schemeClr val="accent1"/>
        </a:buClr>
        <a:buFont typeface="Arial"/>
        <a:buChar char="•"/>
        <a:defRPr sz="2200" b="0" i="0" cap="none" spc="29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1pPr>
      <a:lvl2pPr marL="513651" indent="-342900" algn="l" defTabSz="914400">
        <a:spcBef>
          <a:spcPts val="599"/>
        </a:spcBef>
        <a:buClr>
          <a:schemeClr val="accent1"/>
        </a:buClr>
        <a:buFont typeface="Times New Roman"/>
        <a:buChar char="–"/>
        <a:defRPr sz="20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2pPr>
      <a:lvl3pPr marL="627951" indent="-285750" algn="l" defTabSz="914400">
        <a:spcBef>
          <a:spcPts val="599"/>
        </a:spcBef>
        <a:buClr>
          <a:schemeClr val="accent1"/>
        </a:buClr>
        <a:buFont typeface="Arial"/>
        <a:buChar char="•"/>
        <a:defRPr sz="18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3pPr>
      <a:lvl4pPr marL="800988" indent="-285750" algn="l" defTabSz="914400">
        <a:spcBef>
          <a:spcPts val="599"/>
        </a:spcBef>
        <a:buClr>
          <a:schemeClr val="accent1"/>
        </a:buClr>
        <a:buFont typeface="Times New Roman"/>
        <a:buChar char="–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4pPr>
      <a:lvl5pPr marL="972438" indent="-285750" algn="l" defTabSz="914400">
        <a:spcBef>
          <a:spcPts val="599"/>
        </a:spcBef>
        <a:buClr>
          <a:schemeClr val="accent1"/>
        </a:buClr>
        <a:buFont typeface="Times New Roman"/>
        <a:buChar char="»"/>
        <a:defRPr sz="16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Arial"/>
        </a:defRPr>
      </a:lvl5pPr>
      <a:lvl6pPr marL="105156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7pPr>
      <a:lvl8pPr marL="1417319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5" algn="l" defTabSz="914400">
        <a:spcBef>
          <a:spcPts val="0"/>
        </a:spcBef>
        <a:buClr>
          <a:schemeClr val="accent1"/>
        </a:buClr>
        <a:buFont typeface="Arial"/>
        <a:buChar char="•"/>
        <a:defRPr sz="14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jp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F0F4E1"/>
        </a:solid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Ασφάλεια Διαδικτύου</a:t>
            </a:r>
            <a:endParaRPr lang="el-GR"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Προσέχω τις κινήσεις μου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ΔΙΑΔΙΚΤΥΟ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 flipH="0" flipV="0">
            <a:off x="490095" y="2143143"/>
            <a:ext cx="10972800" cy="41616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Αυτά θα πρέπει να θυμάμαι για το διαδίκτυο για να  είμαι πάντα ασφαλής.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787957" y="2635567"/>
            <a:ext cx="4936941" cy="32929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ll dir="r"/>
      </p:transition>
    </mc:Choice>
    <mc:Fallback>
      <p:transition spd="slow" advClick="1">
        <p:pull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ΤΕΛΟΣ </a:t>
            </a:r>
            <a:endParaRPr/>
          </a:p>
        </p:txBody>
      </p:sp>
      <p:sp>
        <p:nvSpPr>
          <p:cNvPr id="5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3695733" y="4077073"/>
            <a:ext cx="4992554" cy="936103"/>
          </a:xfrm>
          <a:prstGeom prst="rect">
            <a:avLst/>
          </a:prstGeom>
        </p:spPr>
        <p:txBody>
          <a:bodyPr tIns="0" anchor="t">
            <a:noAutofit/>
          </a:bodyPr>
          <a:lstStyle>
            <a:lvl1pPr marL="0" indent="0" algn="ctr">
              <a:buNone/>
              <a:defRPr sz="2000" b="0" i="0" cap="none" spc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sh dir="r"/>
      </p:transition>
    </mc:Choice>
    <mc:Fallback>
      <p:transition spd="slow" advClick="1">
        <p:push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Το διαδίκτυο θέλει ΠΡΟΣΟΧΗ 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14436" y="1527119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Για να είμαστε ασφαλείς στο διαδίκτυο πρέπει να μην ξεχνάμε κάποιους σημαντικούς κανόνες.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rot="0" flipH="0" flipV="0">
            <a:off x="3182403" y="2150431"/>
            <a:ext cx="6791061" cy="3818869"/>
          </a:xfrm>
          <a:prstGeom prst="rect">
            <a:avLst/>
          </a:prstGeom>
        </p:spPr>
      </p:pic>
      <p:sp>
        <p:nvSpPr>
          <p:cNvPr id="7" name="" hidden="0"/>
          <p:cNvSpPr/>
          <p:nvPr isPhoto="0" userDrawn="0"/>
        </p:nvSpPr>
        <p:spPr bwMode="auto">
          <a:xfrm flipH="1" flipV="1">
            <a:off x="13089115" y="2352695"/>
            <a:ext cx="462012" cy="45720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upright="0" compatLnSpc="0">
            <a:noAutofit/>
          </a:bodyPr>
          <a:p>
            <a:pPr algn="l">
              <a:defRPr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ΚΑΝΟΝΑΣ 1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Δεν πρέπει να αποκαλύπτουμε τα προσωπικά μας δεδομένα.Όπως το όνομα μας, τη διεύθυνση του σπιτιού μας,το τηλέφωνό μας και σε ποιο σχολείο πηγαίνουμε.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000407" y="2562727"/>
            <a:ext cx="5200535" cy="33543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split orient="vert" dir="in"/>
      </p:transition>
    </mc:Choice>
    <mc:Fallback>
      <p:transition spd="slow" advClick="1">
        <p:split orient="vert" dir="in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ΚΑΝΟΝΑΣ  2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Δεν ανεβάζω φωτογραφίες μου στο διαδίκτυο γιατί δεν ξέρω ποιος έχει πρόσβαση σε αυτές.Επίσης δεν  ανεβάζω φωτογραφίες στο διαδίκτυο με άλλα άτομα αν δεν έχω πάρει την άδεια τούς.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078249" y="2603810"/>
            <a:ext cx="5019189" cy="30115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pull dir="r"/>
      </p:transition>
    </mc:Choice>
    <mc:Fallback>
      <p:transition spd="slow" advClick="1">
        <p:pull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ΚΑΝΟΝΑΣ 3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Οποιαδήποτε πληροφορία ανεβάσω στο διαδίκτυο μένει πάντα εκεί για αυτό σκέφτομαι πριν ανεβάσω κάτι.Διότι μπορεί να το μετανιώσω κάποια στιγμή.</a:t>
            </a:r>
            <a:endParaRPr/>
          </a:p>
          <a:p>
            <a:pPr>
              <a:defRPr/>
            </a:pP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312065" y="2690505"/>
            <a:ext cx="6143293" cy="30974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ΚΑΝΟΝΑΣ 4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Στο διαδίκτυο πρέπει να συμπεριφέρομαι πάντα όπως στον έξω κόσμο δηλαδή με καλοσύνη. Κι αυτό γιατί τα πάντα αποθηκεύονται εκεί.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187870" y="2426666"/>
            <a:ext cx="5757395" cy="3265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ipe dir="r"/>
      </p:transition>
    </mc:Choice>
    <mc:Fallback>
      <p:transition spd="slow" advClick="1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ΚΑΝΟΝΑΣ 5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Σε καμία περίπτωση δεν αφήνουμε τα μικρά σε ηλικία παιδιά μόνα τους. Είναι πολύ επικίνδυνο επειδή το διαδίκτυο θέλει μεγάλη προσοχή. 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4877445" y="2719130"/>
            <a:ext cx="5335560" cy="3332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wheel spokes="1"/>
      </p:transition>
    </mc:Choice>
    <mc:Fallback>
      <p:transition spd="slow" advClick="1">
        <p:wheel spokes="1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8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ΚΑΝΟΝΑΣ 6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8" y="1600200"/>
            <a:ext cx="10972800" cy="45259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Σε περίπτωση που δω κάτι στο διαδίκτυο και νιώσω άβολα ενημερώνω κάποιον ενήλικα και δεν το κρατώ μυστικό γιατί εκείνοι με την γνώση τούς μπορούν να με συμβουλέψουν.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5228680" y="2405104"/>
            <a:ext cx="4578633" cy="35102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14:warp dir="in"/>
      </p:transition>
    </mc:Choice>
    <mc:Fallback>
      <p:transition spd="slow" advClick="1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blipFill>
          <a:blip r:embed="rId2">
            <a:lum/>
          </a:blip>
          <a:tile/>
        </a:blipFill>
      </p:bgPr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609599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r>
              <a:rPr/>
              <a:t>ΚΑΝΟΝΑΣ 7</a:t>
            </a:r>
            <a:endParaRPr/>
          </a:p>
        </p:txBody>
      </p:sp>
      <p:sp>
        <p:nvSpPr>
          <p:cNvPr id="5" name="Текс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09599" y="1600201"/>
            <a:ext cx="10972800" cy="45259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>
              <a:defRPr/>
            </a:pPr>
            <a:r>
              <a:rPr/>
              <a:t>Πότε δεν συναντώ κάποιον με τον οποίο είχα επικοινωνία στο διαδίκτυο γιατί δεν ξέρω ποίος μπορεί να κρύβεται από πίσω.</a:t>
            </a:r>
            <a:endParaRPr/>
          </a:p>
        </p:txBody>
      </p:sp>
      <p:pic>
        <p:nvPicPr>
          <p:cNvPr id="6" name="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 flipH="0" flipV="0">
            <a:off x="3065421" y="2509897"/>
            <a:ext cx="5775429" cy="3465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1">
        <p:fade thruBlk="0"/>
      </p:transition>
    </mc:Choice>
    <mc:Fallback>
      <p:transition spd="slow" advClick="1">
        <p:fade thruBlk="0"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Green leaf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">
      <a:majorFont>
        <a:latin typeface="Arial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SOHO">
      <a:fillStyleLst>
        <a:solidFill>
          <a:schemeClr val="phClr"/>
        </a:solidFill>
        <a:gradFill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/>
        </a:gradFill>
        <a:blipFill>
          <a:blip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ONLYOFFICE/5.6.4.20</Application>
  <DocSecurity>0</DocSecurity>
  <PresentationFormat>Widescreen</PresentationFormat>
  <Paragraphs>0</Paragraphs>
  <Slides>11</Slides>
  <Notes>11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dc:identifier/>
  <dc:language/>
  <cp:lastModifiedBy>a661918</cp:lastModifiedBy>
  <cp:revision>19</cp:revision>
  <dcterms:created xsi:type="dcterms:W3CDTF">2012-12-03T06:56:55Z</dcterms:created>
  <dcterms:modified xsi:type="dcterms:W3CDTF">2023-02-14T09:01:41Z</dcterms:modified>
  <cp:category/>
  <cp:contentStatus/>
  <cp:version/>
</cp:coreProperties>
</file>