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/>
          <p:nvPr isPhoto="0" userDrawn="1"/>
        </p:nvSpPr>
        <p:spPr bwMode="auto">
          <a:xfrm flipH="1" flipV="1">
            <a:off x="5054214" y="7875"/>
            <a:ext cx="2243653" cy="6849348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5" name="Прямоугольник 16" hidden="0"/>
          <p:cNvSpPr/>
          <p:nvPr isPhoto="0" userDrawn="1"/>
        </p:nvSpPr>
        <p:spPr bwMode="auto">
          <a:xfrm flipH="1" flipV="1">
            <a:off x="6667264" y="12897"/>
            <a:ext cx="410085" cy="68450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6" name="Прямоугольник 18" hidden="0"/>
          <p:cNvSpPr/>
          <p:nvPr isPhoto="0" userDrawn="1"/>
        </p:nvSpPr>
        <p:spPr bwMode="auto">
          <a:xfrm flipH="1" flipV="1">
            <a:off x="4863528" y="7870"/>
            <a:ext cx="1052082" cy="6849348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7" name="Прямоугольник 19" hidden="0"/>
          <p:cNvSpPr/>
          <p:nvPr isPhoto="0" userDrawn="1"/>
        </p:nvSpPr>
        <p:spPr bwMode="auto">
          <a:xfrm flipH="1" flipV="1">
            <a:off x="7620392" y="-6674"/>
            <a:ext cx="386030" cy="68616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8" name="Прямоугольник 21" hidden="0"/>
          <p:cNvSpPr/>
          <p:nvPr isPhoto="0" userDrawn="1"/>
        </p:nvSpPr>
        <p:spPr bwMode="auto">
          <a:xfrm flipH="1" flipV="1">
            <a:off x="5915612" y="7866"/>
            <a:ext cx="260425" cy="684934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9" name="Прямоугольник 22" hidden="0"/>
          <p:cNvSpPr/>
          <p:nvPr isPhoto="0" userDrawn="1"/>
        </p:nvSpPr>
        <p:spPr bwMode="auto">
          <a:xfrm flipH="1" flipV="1">
            <a:off x="2639614" y="7870"/>
            <a:ext cx="1053140" cy="6849348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10" name="Прямоугольник 24" hidden="0"/>
          <p:cNvSpPr/>
          <p:nvPr isPhoto="0" userDrawn="1"/>
        </p:nvSpPr>
        <p:spPr bwMode="auto">
          <a:xfrm flipH="1" flipV="1">
            <a:off x="8392458" y="7875"/>
            <a:ext cx="1447953" cy="684934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11" name="Прямоугольник 26" hidden="0"/>
          <p:cNvSpPr/>
          <p:nvPr isPhoto="0" userDrawn="1"/>
        </p:nvSpPr>
        <p:spPr bwMode="auto">
          <a:xfrm flipH="1" flipV="1">
            <a:off x="8440068" y="7875"/>
            <a:ext cx="390537" cy="684934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12" name="Прямоугольник 27" hidden="0"/>
          <p:cNvSpPr/>
          <p:nvPr isPhoto="0" userDrawn="1"/>
        </p:nvSpPr>
        <p:spPr bwMode="auto">
          <a:xfrm flipH="1" flipV="1">
            <a:off x="4863529" y="7870"/>
            <a:ext cx="381366" cy="68493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13" name="Прямоугольник 28" hidden="0"/>
          <p:cNvSpPr/>
          <p:nvPr isPhoto="0" userDrawn="1"/>
        </p:nvSpPr>
        <p:spPr bwMode="auto">
          <a:xfrm flipH="1" flipV="1">
            <a:off x="7085129" y="7872"/>
            <a:ext cx="425480" cy="684934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14" name="Прямоугольник 25" hidden="0"/>
          <p:cNvSpPr/>
          <p:nvPr isPhoto="0" userDrawn="1"/>
        </p:nvSpPr>
        <p:spPr bwMode="auto">
          <a:xfrm flipH="1" flipV="1">
            <a:off x="3236818" y="-6674"/>
            <a:ext cx="704947" cy="686164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15" name="Прямоугольник 20" hidden="0"/>
          <p:cNvSpPr/>
          <p:nvPr isPhoto="0" userDrawn="1"/>
        </p:nvSpPr>
        <p:spPr bwMode="auto">
          <a:xfrm flipH="1" flipV="1">
            <a:off x="4192884" y="7875"/>
            <a:ext cx="567909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6" name="Прямоугольник 43" hidden="0"/>
          <p:cNvSpPr/>
          <p:nvPr isPhoto="0" userDrawn="1"/>
        </p:nvSpPr>
        <p:spPr bwMode="auto">
          <a:xfrm flipH="1" flipV="1">
            <a:off x="9363825" y="7872"/>
            <a:ext cx="307004" cy="6849348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17" name="Прямоугольник 45" hidden="0"/>
          <p:cNvSpPr/>
          <p:nvPr isPhoto="0" userDrawn="1"/>
        </p:nvSpPr>
        <p:spPr bwMode="auto">
          <a:xfrm flipH="1" flipV="1">
            <a:off x="2796585" y="7873"/>
            <a:ext cx="60957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8" name="Прямоугольник 44" hidden="0"/>
          <p:cNvSpPr/>
          <p:nvPr isPhoto="0" userDrawn="1"/>
        </p:nvSpPr>
        <p:spPr bwMode="auto">
          <a:xfrm>
            <a:off x="2447593" y="1844822"/>
            <a:ext cx="7776864" cy="3672406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</p:sp>
      <p:sp>
        <p:nvSpPr>
          <p:cNvPr id="19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166185" y="4077070"/>
            <a:ext cx="6197637" cy="115212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Title 9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81593" y="2204862"/>
            <a:ext cx="6182229" cy="1584174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21" name="Прямая соединительная линия 48" hidden="0"/>
          <p:cNvCxnSpPr>
            <a:cxnSpLocks/>
          </p:cNvCxnSpPr>
          <p:nvPr isPhoto="0" userDrawn="1"/>
        </p:nvCxnSpPr>
        <p:spPr bwMode="auto">
          <a:xfrm>
            <a:off x="3166185" y="3933053"/>
            <a:ext cx="2879639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50" hidden="0"/>
          <p:cNvSpPr/>
          <p:nvPr isPhoto="0" userDrawn="1"/>
        </p:nvSpPr>
        <p:spPr bwMode="auto">
          <a:xfrm>
            <a:off x="6172817" y="3896086"/>
            <a:ext cx="96009" cy="72009"/>
          </a:xfrm>
          <a:prstGeom prst="ellipse">
            <a:avLst/>
          </a:prstGeom>
          <a:solidFill>
            <a:srgbClr val="6E9A26"/>
          </a:solidFill>
          <a:ln>
            <a:noFill/>
          </a:ln>
        </p:spPr>
      </p:sp>
      <p:cxnSp>
        <p:nvCxnSpPr>
          <p:cNvPr id="23" name="Прямая соединительная линия 53" hidden="0"/>
          <p:cNvCxnSpPr>
            <a:cxnSpLocks/>
          </p:cNvCxnSpPr>
          <p:nvPr isPhoto="0" userDrawn="1"/>
        </p:nvCxnSpPr>
        <p:spPr bwMode="auto">
          <a:xfrm>
            <a:off x="6384030" y="3932091"/>
            <a:ext cx="300506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2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8" y="274637"/>
            <a:ext cx="27432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8" y="274637"/>
            <a:ext cx="8026398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2" y="1196750"/>
            <a:ext cx="10363198" cy="48965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8" y="1268758"/>
            <a:ext cx="5386916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060848"/>
            <a:ext cx="5386916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268758"/>
            <a:ext cx="5389032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60848"/>
            <a:ext cx="5389032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1" y="1196752"/>
            <a:ext cx="6815665" cy="49294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1196750"/>
            <a:ext cx="4011084" cy="49294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6" y="1196750"/>
            <a:ext cx="7315200" cy="34563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6" y="4869158"/>
            <a:ext cx="7315200" cy="1303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19401" y="1340766"/>
            <a:ext cx="10753193" cy="496855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19401" y="6442060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920201" y="6416498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5511798" y="6453334"/>
            <a:ext cx="1168398" cy="2920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8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8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3181593" y="2409214"/>
            <a:ext cx="6182229" cy="989496"/>
          </a:xfrm>
        </p:spPr>
        <p:txBody>
          <a:bodyPr/>
          <a:lstStyle/>
          <a:p>
            <a:pPr>
              <a:defRPr/>
            </a:pPr>
            <a:r>
              <a:rPr lang="el-GR"/>
              <a:t>  SAFE INTERNET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572740" y="3926064"/>
            <a:ext cx="6197637" cy="1152126"/>
          </a:xfrm>
        </p:spPr>
        <p:txBody>
          <a:bodyPr/>
          <a:lstStyle/>
          <a:p>
            <a:pPr>
              <a:defRPr/>
            </a:pPr>
            <a:r>
              <a:rPr lang="el-GR"/>
              <a:t>Γεια σας!Σήμερα θα σας παρουσιάσω διάφορους τρόπους για να είμαστε ασφαλείς στο διαδίκτυο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newsflash/>
      </p:transition>
    </mc:Choice>
    <mc:Fallback>
      <p:transition spd="slow" advClick="1">
        <p:newsfla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2" y="1196750"/>
            <a:ext cx="10363198" cy="489654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Κάνουμε ότι μπορούμε για να προστατευτούμε από hackers γιατί αν μας χακάρουν μπορούν να μάθουν τα προσωπικά μας δεδομένα.</a:t>
            </a:r>
            <a:endParaRPr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166200" y="3020121"/>
            <a:ext cx="4625079" cy="2736312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40621" y="2613566"/>
            <a:ext cx="6507173" cy="3967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1">
        <p:split orient="horz" dir="out"/>
      </p:transition>
    </mc:Choice>
    <mc:Fallback>
      <p:transition spd="slow" advClick="1">
        <p:split orient="horz" dir="ou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/>
              <a:t>                                                          </a:t>
            </a:r>
            <a:endParaRPr/>
          </a:p>
          <a:p>
            <a:pPr marL="0" indent="0">
              <a:buNone/>
              <a:defRPr/>
            </a:pPr>
            <a:r>
              <a:rPr/>
              <a:t>                                              </a:t>
            </a:r>
            <a:r>
              <a:rPr sz="9600"/>
              <a:t>ΤΕΛΟΣ</a:t>
            </a:r>
            <a:endParaRPr sz="9600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0" indent="0">
              <a:buNone/>
              <a:defRPr/>
            </a:pPr>
            <a:r>
              <a:rPr/>
              <a:t>                                      </a:t>
            </a:r>
            <a:r>
              <a:rPr sz="7200"/>
              <a:t>STAY </a:t>
            </a:r>
            <a:r>
              <a:rPr sz="7200"/>
              <a:t>SAFE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28962" y="100400"/>
            <a:ext cx="11453436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1023382" y="2860170"/>
            <a:ext cx="5401373" cy="3647377"/>
          </a:xfrm>
          <a:prstGeom prst="rect">
            <a:avLst/>
          </a:prstGeom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384510" y="1650828"/>
            <a:ext cx="11499694" cy="150868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/>
              <a:t>Όταν θέλω να ανεβάσω φωτογραφίες με κάποιους </a:t>
            </a:r>
            <a:r>
              <a:rPr sz="2400">
                <a:solidFill>
                  <a:schemeClr val="accent6">
                    <a:lumMod val="50000"/>
                  </a:schemeClr>
                </a:solidFill>
              </a:rPr>
              <a:t>ΠΑΝΤΑ ρωτώ τους άλλους για την έγκριση τους γιατί μπορεί να μην θέλουν </a:t>
            </a:r>
            <a:r>
              <a:rPr sz="2400">
                <a:solidFill>
                  <a:schemeClr val="tx1"/>
                </a:solidFill>
              </a:rPr>
              <a:t>να τους δουν άγνωστοι άνθρωποι ή και γνωστοί που ντρέπονται να τους δουν</a:t>
            </a:r>
            <a:r>
              <a:rPr>
                <a:solidFill>
                  <a:schemeClr val="tx1"/>
                </a:solidFill>
              </a:rPr>
              <a:t>.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11628658" y="2253474"/>
            <a:ext cx="58079" cy="365795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506476" y="3008504"/>
            <a:ext cx="1125583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901005" y="2892346"/>
            <a:ext cx="4606122" cy="36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12095658" y="-11079"/>
            <a:ext cx="45720" cy="45720"/>
          </a:xfrm>
          <a:prstGeom prst="rect">
            <a:avLst/>
          </a:prstGeom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1" y="1196751"/>
            <a:ext cx="4011084" cy="492941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895609" y="1335822"/>
            <a:ext cx="10516307" cy="16515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/>
              <a:t>Δεν θα πρέπει ούτε να παραμελούμε τις δραστηριότητες μας , τα μαθήματά μας ή τις δουλειές μας μόνο και μόνο για να κάτσουμε στο διαδίκτυο γιατί είναι και ανθυγιεινό για τους εαυτούς σας.Μπορεί με την πολλή εξοικονόμηση του ίντερνετ να σας προκαλέσει πονοκεφάλους.</a:t>
            </a:r>
            <a:endParaRPr sz="2400"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 flipV="0">
            <a:off x="-1515337" y="3902524"/>
            <a:ext cx="45720" cy="2800348"/>
          </a:xfrm>
          <a:prstGeom prst="rect">
            <a:avLst/>
          </a:prstGeom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467388" y="3176457"/>
            <a:ext cx="5066624" cy="3526414"/>
          </a:xfrm>
          <a:prstGeom prst="rect">
            <a:avLst/>
          </a:prstGeom>
        </p:spPr>
      </p:pic>
      <p:pic>
        <p:nvPicPr>
          <p:cNvPr id="10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455080" y="3054967"/>
            <a:ext cx="5640918" cy="3501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1">
        <p:wipe dir="d"/>
      </p:transition>
    </mc:Choice>
    <mc:Fallback>
      <p:transition spd="slow" advClick="1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400"/>
              <a:t>Όταν είμαστε πολύ θυμωμένοι </a:t>
            </a:r>
            <a:r>
              <a:rPr sz="2400">
                <a:solidFill>
                  <a:srgbClr val="FF0000"/>
                </a:solidFill>
              </a:rPr>
              <a:t>ΠΟΤΈ </a:t>
            </a:r>
            <a:r>
              <a:rPr sz="2400">
                <a:solidFill>
                  <a:schemeClr val="tx1"/>
                </a:solidFill>
              </a:rPr>
              <a:t>δεν στέλνουμε μηνύματα με άλλους γιατί μπορεί από τον θυμό μας να στείλουμε κάτι το οποίο μετά θα το μετανιώσουμε.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1">
            <a:off x="10622279" y="6858000"/>
            <a:ext cx="45720" cy="45720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0667999" y="6903720"/>
            <a:ext cx="45720" cy="48391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371858" y="2335906"/>
            <a:ext cx="9037134" cy="397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1">
        <p:wipe dir="l"/>
      </p:transition>
    </mc:Choice>
    <mc:Fallback>
      <p:transition spd="slow" advClick="1">
        <p:wipe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400"/>
              <a:t>Δεν λέω σε κανέναν τα προσωπικά μου δεδομένα ούτε στους φίλους μας </a:t>
            </a:r>
            <a:endParaRPr sz="2400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929268" y="6597804"/>
            <a:ext cx="45720" cy="45720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164032" y="2369633"/>
            <a:ext cx="714375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1">
        <p:wipe dir="u"/>
      </p:transition>
    </mc:Choice>
    <mc:Fallback>
      <p:transition spd="slow" advClick="1">
        <p:wipe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193368" y="2358018"/>
            <a:ext cx="5866005" cy="3647958"/>
          </a:xfrm>
          <a:prstGeom prst="rect">
            <a:avLst/>
          </a:prstGeom>
        </p:spPr>
      </p:pic>
      <p:sp>
        <p:nvSpPr>
          <p:cNvPr id="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122501" y="211870"/>
            <a:ext cx="10936871" cy="8640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060848"/>
            <a:ext cx="5386916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>
                <a:solidFill>
                  <a:srgbClr val="FF0000"/>
                </a:solidFill>
              </a:rPr>
              <a:t>ΠΆΝΤΑ </a:t>
            </a:r>
            <a:r>
              <a:rPr>
                <a:solidFill>
                  <a:schemeClr val="tx1"/>
                </a:solidFill>
              </a:rPr>
              <a:t>προσέχω τι ανεβάζω στο διαδίκτυο γιατί ακόμη και αν το διαγράψω απλά δεν θα φαίνεται σε εμάς.Μένει για πάντα σε κάποιους άλλους ειδικούς υπολογιστές 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268758"/>
            <a:ext cx="5389032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9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8284221" y="2304781"/>
            <a:ext cx="5389032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1">
        <p:strips dir="rd"/>
      </p:transition>
    </mc:Choice>
    <mc:Fallback>
      <p:transition spd="slow" advClick="1">
        <p:strips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sz="2400"/>
              <a:t>Αν κάποιος μας ενοχλεί από το διαδίκτυο το λέμε κατευθείαν σε έναν ενήλικα και καλούμε την αστυνομία.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 flipV="0">
            <a:off x="-1614075" y="6760426"/>
            <a:ext cx="45720" cy="53870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447379" y="2567161"/>
            <a:ext cx="4648400" cy="3250464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207731" y="2567161"/>
            <a:ext cx="4888267" cy="3136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1">
        <p:strips dir="ld"/>
      </p:transition>
    </mc:Choice>
    <mc:Fallback>
      <p:transition spd="slow" advClick="1">
        <p:strips dir="l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.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844999" y="1402182"/>
            <a:ext cx="6803377" cy="4845720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988534" y="1533290"/>
            <a:ext cx="3717576" cy="2286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>
              <a:buNone/>
              <a:defRPr/>
            </a:pPr>
            <a:r>
              <a:rPr lang="el-G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 κανονίζω να συναντηθώ με αγνώστους γιατί ποτέ δεν ξέρουμε ποιος είναι πραγματικά </a:t>
            </a:r>
            <a:endParaRPr sz="1800"/>
          </a:p>
          <a:p>
            <a:pPr>
              <a:defRPr/>
            </a:pPr>
            <a:r>
              <a:rPr lang="el-GR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παράδειγμα δεν μπορούμε να ξέρουμε την ηλικία του άλλου διότι ακόμη και να μας την πει δεν μπορούμε να είμαστε σίγουροι αν λέει αλήθεια.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trips dir="ru"/>
      </p:transition>
    </mc:Choice>
    <mc:Fallback>
      <p:transition spd="slow" advClick="1">
        <p:strips dir="r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972408" y="1176234"/>
            <a:ext cx="10753192" cy="4968549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63750" y="2392865"/>
            <a:ext cx="7039207" cy="3751920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5890080" y="3246120"/>
            <a:ext cx="41191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/>
              <a:t>22</a:t>
            </a: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1355859" y="1329636"/>
            <a:ext cx="8885039" cy="914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/>
              <a:t>Αν δούμε κάποιον </a:t>
            </a:r>
            <a:r>
              <a:rPr sz="2400"/>
              <a:t>να </a:t>
            </a:r>
            <a:r>
              <a:rPr/>
              <a:t>κάνει κάτι επικίνδυνο στο ίντερνετ </a:t>
            </a:r>
            <a:r>
              <a:rPr>
                <a:solidFill>
                  <a:schemeClr val="accent6">
                    <a:lumMod val="75000"/>
                  </a:schemeClr>
                </a:solidFill>
              </a:rPr>
              <a:t>ΠΟΤΈ </a:t>
            </a:r>
            <a:r>
              <a:rPr/>
              <a:t>δεν το κάνουμε και εμείς </a:t>
            </a:r>
            <a:endParaRPr/>
          </a:p>
          <a:p>
            <a:pPr algn="l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trips dir="lu"/>
      </p:transition>
    </mc:Choice>
    <mc:Fallback>
      <p:transition spd="slow" advClick="1">
        <p:strips dir="lu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a627264</cp:lastModifiedBy>
  <cp:revision>13</cp:revision>
  <dcterms:created xsi:type="dcterms:W3CDTF">2012-12-03T06:56:55Z</dcterms:created>
  <dcterms:modified xsi:type="dcterms:W3CDTF">2023-02-28T09:19:09Z</dcterms:modified>
  <cp:category/>
  <cp:contentStatus/>
  <cp:version/>
</cp:coreProperties>
</file>