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pic>
        <p:nvPicPr>
          <p:cNvPr id="7" name="Рисунок 18" hidden="0"/>
          <p:cNvPicPr>
            <a:picLocks noChangeAspect="1"/>
          </p:cNvPicPr>
          <p:nvPr isPhoto="0"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7" y="116631"/>
            <a:ext cx="11905321" cy="6590404"/>
          </a:xfrm>
          <a:prstGeom prst="rect">
            <a:avLst/>
          </a:prstGeom>
        </p:spPr>
      </p:pic>
      <p:sp>
        <p:nvSpPr>
          <p:cNvPr id="8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3695733" y="4077072"/>
            <a:ext cx="4992553" cy="936102"/>
          </a:xfrm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grpSp>
        <p:nvGrpSpPr>
          <p:cNvPr id="9" name="Группа 11" hidden="0"/>
          <p:cNvGrpSpPr/>
          <p:nvPr isPhoto="0" userDrawn="1"/>
        </p:nvGrpSpPr>
        <p:grpSpPr bwMode="auto">
          <a:xfrm>
            <a:off x="3215680" y="3786977"/>
            <a:ext cx="5760636" cy="158405"/>
            <a:chOff x="1295465" y="3129577"/>
            <a:chExt cx="8009586" cy="326893"/>
          </a:xfrm>
          <a:solidFill>
            <a:srgbClr val="835A2D"/>
          </a:solidFill>
        </p:grpSpPr>
        <p:sp>
          <p:nvSpPr>
            <p:cNvPr id="10" name="Полилиния 4" hidden="0"/>
            <p:cNvSpPr/>
            <p:nvPr isPhoto="0" userDrawn="1"/>
          </p:nvSpPr>
          <p:spPr bwMode="auto">
            <a:xfrm>
              <a:off x="1295465" y="3205632"/>
              <a:ext cx="3768481" cy="87392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1" name="Полилиния 9" hidden="0"/>
            <p:cNvSpPr/>
            <p:nvPr isPhoto="0" userDrawn="1"/>
          </p:nvSpPr>
          <p:spPr bwMode="auto">
            <a:xfrm flipV="1">
              <a:off x="1295465" y="3290349"/>
              <a:ext cx="3768481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12" name="Овал 7" hidden="0"/>
            <p:cNvSpPr/>
            <p:nvPr isPhoto="0" userDrawn="1"/>
          </p:nvSpPr>
          <p:spPr bwMode="auto">
            <a:xfrm>
              <a:off x="4989840" y="3209049"/>
              <a:ext cx="167953" cy="167953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3" name="Овал 13" hidden="0"/>
            <p:cNvSpPr/>
            <p:nvPr isPhoto="0" userDrawn="1"/>
          </p:nvSpPr>
          <p:spPr bwMode="auto">
            <a:xfrm>
              <a:off x="5170308" y="3129577"/>
              <a:ext cx="326893" cy="326893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4" name="Группа 10" hidden="0"/>
            <p:cNvGrpSpPr/>
            <p:nvPr isPhoto="0" userDrawn="1"/>
          </p:nvGrpSpPr>
          <p:grpSpPr bwMode="auto">
            <a:xfrm flipH="1">
              <a:off x="5497202" y="3204293"/>
              <a:ext cx="3807849" cy="172110"/>
              <a:chOff x="1498665" y="3408832"/>
              <a:chExt cx="3862327" cy="172110"/>
            </a:xfrm>
            <a:grpFill/>
          </p:grpSpPr>
          <p:sp>
            <p:nvSpPr>
              <p:cNvPr id="15" name="Полилиния 14" hidden="0"/>
              <p:cNvSpPr/>
              <p:nvPr isPhoto="0" userDrawn="1"/>
            </p:nvSpPr>
            <p:spPr bwMode="auto">
              <a:xfrm>
                <a:off x="1498665" y="3408832"/>
                <a:ext cx="3768481" cy="87392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Полилиния 16" hidden="0"/>
              <p:cNvSpPr/>
              <p:nvPr isPhoto="0" userDrawn="1"/>
            </p:nvSpPr>
            <p:spPr bwMode="auto">
              <a:xfrm flipV="1">
                <a:off x="1498665" y="3493549"/>
                <a:ext cx="3768481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Овал 17" hidden="0"/>
              <p:cNvSpPr/>
              <p:nvPr isPhoto="0" userDrawn="1"/>
            </p:nvSpPr>
            <p:spPr bwMode="auto">
              <a:xfrm>
                <a:off x="5193040" y="3412248"/>
                <a:ext cx="167953" cy="167953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8" name="Заголовок 1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87640" y="2608326"/>
            <a:ext cx="8064894" cy="803506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8" y="274637"/>
            <a:ext cx="2743200" cy="585152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8" y="274637"/>
            <a:ext cx="8026398" cy="585152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8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secHead" userDrawn="1">
  <p:cSld name="Section Header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18" hidden="0"/>
          <p:cNvPicPr>
            <a:picLocks noChangeAspect="1"/>
          </p:cNvPicPr>
          <p:nvPr isPhoto="0" userDrawn="1"/>
        </p:nvPicPr>
        <p:blipFill>
          <a:blip r:embed="rId3">
            <a:lum bright="70000" contrast="-70000"/>
          </a:blip>
          <a:stretch/>
        </p:blipFill>
        <p:spPr bwMode="auto">
          <a:xfrm>
            <a:off x="143337" y="116631"/>
            <a:ext cx="11905321" cy="6590404"/>
          </a:xfrm>
          <a:prstGeom prst="rect">
            <a:avLst/>
          </a:prstGeom>
        </p:spPr>
      </p:pic>
      <p:sp>
        <p:nvSpPr>
          <p:cNvPr id="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2"/>
            <a:ext cx="10363198" cy="10081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2" y="2060847"/>
            <a:ext cx="10363198" cy="381642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</p:spPr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09598" y="1600200"/>
            <a:ext cx="5384799" cy="4525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8" y="1600200"/>
            <a:ext cx="5384799" cy="4525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8" y="1535112"/>
            <a:ext cx="5386916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9598" y="2174873"/>
            <a:ext cx="53869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68" y="1535112"/>
            <a:ext cx="5389032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68" y="2174873"/>
            <a:ext cx="53890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391" y="1556790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1" y="1916832"/>
            <a:ext cx="6815665" cy="4209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00" y="2752533"/>
            <a:ext cx="4011084" cy="3373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389716" y="4800600"/>
            <a:ext cx="7315200" cy="572616"/>
          </a:xfrm>
        </p:spPr>
        <p:txBody>
          <a:bodyPr anchor="b"/>
          <a:lstStyle>
            <a:lvl1pPr algn="ctr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8" name="Picture Placeholder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2469610" y="1797124"/>
            <a:ext cx="7252776" cy="3000025"/>
          </a:xfrm>
          <a:prstGeom prst="rect">
            <a:avLst/>
          </a:prstGeom>
          <a:blipFill>
            <a:blip r:embed="rId2"/>
            <a:tile algn="tl" flip="none" sx="100000" sy="100000" tx="0" ty="0"/>
          </a:blipFill>
          <a:ln w="47625" cmpd="sng">
            <a:noFill/>
            <a:prstDash val="sysDot"/>
            <a:miter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>
              <a:spcBef>
                <a:spcPts val="398"/>
              </a:spcBef>
              <a:buNone/>
              <a:defRPr lang="en-US" sz="1800" b="0" cap="none" spc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9" name="Text Placeholder 24" hidden="0"/>
          <p:cNvSpPr>
            <a:spLocks noGrp="1"/>
          </p:cNvSpPr>
          <p:nvPr isPhoto="0" userDrawn="0">
            <p:ph type="body" sz="quarter" idx="13" hasCustomPrompt="0"/>
          </p:nvPr>
        </p:nvSpPr>
        <p:spPr bwMode="auto">
          <a:xfrm>
            <a:off x="2316478" y="5445222"/>
            <a:ext cx="7559038" cy="648072"/>
          </a:xfrm>
          <a:prstGeom prst="rect">
            <a:avLst/>
          </a:prstGeo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600" b="0" i="0" cap="none" spc="28">
                <a:solidFill>
                  <a:srgbClr val="603636"/>
                </a:solidFill>
                <a:latin typeface="+mn-lt"/>
                <a:ea typeface="+mn-ea"/>
                <a:cs typeface="Arial"/>
              </a:defRPr>
            </a:lvl1pPr>
            <a:lvl2pPr marL="171450" indent="1587">
              <a:buNone/>
              <a:defRPr>
                <a:solidFill>
                  <a:schemeClr val="bg2"/>
                </a:solidFill>
              </a:defRPr>
            </a:lvl2pPr>
            <a:lvl3pPr marL="344487" indent="6349">
              <a:buNone/>
              <a:defRPr>
                <a:solidFill>
                  <a:schemeClr val="bg2"/>
                </a:solidFill>
              </a:defRPr>
            </a:lvl3pPr>
            <a:lvl4pPr marL="515937" indent="3174">
              <a:buNone/>
              <a:defRPr>
                <a:solidFill>
                  <a:schemeClr val="bg2"/>
                </a:solidFill>
              </a:defRPr>
            </a:lvl4pPr>
            <a:lvl5pPr marL="688974" indent="-1587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>
              <a:spcBef>
                <a:spcPts val="599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4" Type="http://schemas.openxmlformats.org/officeDocument/2006/relationships/image" Target="../media/image3.png"/><Relationship Id="rId15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25" hidden="0"/>
          <p:cNvPicPr>
            <a:picLocks noChangeAspect="1"/>
          </p:cNvPicPr>
          <p:nvPr isPhoto="0" userDrawn="0"/>
        </p:nvPicPr>
        <p:blipFill>
          <a:blip r:embed="rId14">
            <a:lum bright="70000" contrast="-70000"/>
          </a:blip>
          <a:stretch/>
        </p:blipFill>
        <p:spPr bwMode="auto">
          <a:xfrm>
            <a:off x="143337" y="116631"/>
            <a:ext cx="11905321" cy="6590404"/>
          </a:xfrm>
          <a:prstGeom prst="rect">
            <a:avLst/>
          </a:prstGeom>
        </p:spPr>
      </p:pic>
      <p:pic>
        <p:nvPicPr>
          <p:cNvPr id="5" name="Рисунок 26" hidden="0"/>
          <p:cNvPicPr>
            <a:picLocks noChangeAspect="1"/>
          </p:cNvPicPr>
          <p:nvPr isPhoto="0" userDrawn="0"/>
        </p:nvPicPr>
        <p:blipFill>
          <a:blip r:embed="rId15"/>
          <a:stretch/>
        </p:blipFill>
        <p:spPr bwMode="auto">
          <a:xfrm>
            <a:off x="-144693" y="-24174"/>
            <a:ext cx="12481385" cy="1538631"/>
          </a:xfrm>
          <a:prstGeom prst="rect">
            <a:avLst/>
          </a:prstGeom>
        </p:spPr>
      </p:pic>
      <p:grpSp>
        <p:nvGrpSpPr>
          <p:cNvPr id="6" name="Группа 76" hidden="0"/>
          <p:cNvGrpSpPr/>
          <p:nvPr isPhoto="0" userDrawn="0"/>
        </p:nvGrpSpPr>
        <p:grpSpPr bwMode="auto">
          <a:xfrm>
            <a:off x="4198006" y="1074072"/>
            <a:ext cx="3795981" cy="122679"/>
            <a:chOff x="1295465" y="3129577"/>
            <a:chExt cx="8009586" cy="326893"/>
          </a:xfrm>
          <a:solidFill>
            <a:srgbClr val="835A2D"/>
          </a:solidFill>
        </p:grpSpPr>
        <p:sp>
          <p:nvSpPr>
            <p:cNvPr id="7" name="Полилиния 77" hidden="0"/>
            <p:cNvSpPr/>
            <p:nvPr isPhoto="0" userDrawn="1"/>
          </p:nvSpPr>
          <p:spPr bwMode="auto">
            <a:xfrm>
              <a:off x="1295465" y="3205632"/>
              <a:ext cx="3768481" cy="87392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8" name="Полилиния 78" hidden="0"/>
            <p:cNvSpPr/>
            <p:nvPr isPhoto="0" userDrawn="1"/>
          </p:nvSpPr>
          <p:spPr bwMode="auto">
            <a:xfrm flipV="1">
              <a:off x="1295465" y="3290349"/>
              <a:ext cx="3768481" cy="87393"/>
            </a:xfrm>
            <a:custGeom>
              <a:avLst/>
              <a:gdLst>
                <a:gd name="connsiteX0" fmla="*/ 0 w 3614296"/>
                <a:gd name="connsiteY0" fmla="*/ 161939 h 167495"/>
                <a:gd name="connsiteX1" fmla="*/ 2619375 w 3614296"/>
                <a:gd name="connsiteY1" fmla="*/ 14 h 167495"/>
                <a:gd name="connsiteX2" fmla="*/ 3486150 w 3614296"/>
                <a:gd name="connsiteY2" fmla="*/ 152414 h 167495"/>
                <a:gd name="connsiteX3" fmla="*/ 85725 w 3614296"/>
                <a:gd name="connsiteY3" fmla="*/ 161939 h 167495"/>
                <a:gd name="connsiteX4" fmla="*/ 85725 w 3614296"/>
                <a:gd name="connsiteY4" fmla="*/ 161939 h 167495"/>
                <a:gd name="connsiteX0" fmla="*/ 0 w 3640248"/>
                <a:gd name="connsiteY0" fmla="*/ 161926 h 172898"/>
                <a:gd name="connsiteX1" fmla="*/ 2619375 w 3640248"/>
                <a:gd name="connsiteY1" fmla="*/ 1 h 172898"/>
                <a:gd name="connsiteX2" fmla="*/ 3514853 w 3640248"/>
                <a:gd name="connsiteY2" fmla="*/ 160602 h 172898"/>
                <a:gd name="connsiteX3" fmla="*/ 85725 w 3640248"/>
                <a:gd name="connsiteY3" fmla="*/ 161926 h 172898"/>
                <a:gd name="connsiteX4" fmla="*/ 85725 w 3640248"/>
                <a:gd name="connsiteY4" fmla="*/ 161926 h 172898"/>
                <a:gd name="connsiteX0" fmla="*/ 0 w 3546443"/>
                <a:gd name="connsiteY0" fmla="*/ 161926 h 163813"/>
                <a:gd name="connsiteX1" fmla="*/ 2619375 w 3546443"/>
                <a:gd name="connsiteY1" fmla="*/ 1 h 163813"/>
                <a:gd name="connsiteX2" fmla="*/ 3514853 w 3546443"/>
                <a:gd name="connsiteY2" fmla="*/ 160602 h 163813"/>
                <a:gd name="connsiteX3" fmla="*/ 85725 w 3546443"/>
                <a:gd name="connsiteY3" fmla="*/ 161926 h 163813"/>
                <a:gd name="connsiteX4" fmla="*/ 85725 w 3546443"/>
                <a:gd name="connsiteY4" fmla="*/ 161926 h 16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6443" h="163813" fill="norm" stroke="1" extrusionOk="0">
                  <a:moveTo>
                    <a:pt x="0" y="161926"/>
                  </a:moveTo>
                  <a:cubicBezTo>
                    <a:pt x="1019175" y="81757"/>
                    <a:pt x="2033566" y="222"/>
                    <a:pt x="2619375" y="1"/>
                  </a:cubicBezTo>
                  <a:cubicBezTo>
                    <a:pt x="3205184" y="-220"/>
                    <a:pt x="3674699" y="154116"/>
                    <a:pt x="3514853" y="160602"/>
                  </a:cubicBezTo>
                  <a:cubicBezTo>
                    <a:pt x="3355007" y="167088"/>
                    <a:pt x="657246" y="161705"/>
                    <a:pt x="85725" y="161926"/>
                  </a:cubicBezTo>
                  <a:lnTo>
                    <a:pt x="85725" y="161926"/>
                  </a:lnTo>
                </a:path>
              </a:pathLst>
            </a:custGeom>
            <a:grpFill/>
            <a:ln>
              <a:noFill/>
            </a:ln>
          </p:spPr>
        </p:sp>
        <p:sp>
          <p:nvSpPr>
            <p:cNvPr id="9" name="Овал 79" hidden="0"/>
            <p:cNvSpPr/>
            <p:nvPr isPhoto="0" userDrawn="1"/>
          </p:nvSpPr>
          <p:spPr bwMode="auto">
            <a:xfrm>
              <a:off x="4989840" y="3209049"/>
              <a:ext cx="167953" cy="167953"/>
            </a:xfrm>
            <a:prstGeom prst="ellipse">
              <a:avLst/>
            </a:prstGeom>
            <a:grpFill/>
            <a:ln>
              <a:noFill/>
            </a:ln>
          </p:spPr>
        </p:sp>
        <p:sp>
          <p:nvSpPr>
            <p:cNvPr id="10" name="Овал 80" hidden="0"/>
            <p:cNvSpPr/>
            <p:nvPr isPhoto="0" userDrawn="1"/>
          </p:nvSpPr>
          <p:spPr bwMode="auto">
            <a:xfrm>
              <a:off x="5170308" y="3129577"/>
              <a:ext cx="326893" cy="326893"/>
            </a:xfrm>
            <a:prstGeom prst="ellipse">
              <a:avLst/>
            </a:prstGeom>
            <a:grpFill/>
            <a:ln>
              <a:noFill/>
            </a:ln>
          </p:spPr>
        </p:sp>
        <p:grpSp>
          <p:nvGrpSpPr>
            <p:cNvPr id="11" name="Группа 81" hidden="0"/>
            <p:cNvGrpSpPr/>
            <p:nvPr isPhoto="0" userDrawn="1"/>
          </p:nvGrpSpPr>
          <p:grpSpPr bwMode="auto">
            <a:xfrm flipH="1">
              <a:off x="5497202" y="3204293"/>
              <a:ext cx="3807849" cy="172110"/>
              <a:chOff x="1498665" y="3408832"/>
              <a:chExt cx="3862327" cy="172110"/>
            </a:xfrm>
            <a:grpFill/>
          </p:grpSpPr>
          <p:sp>
            <p:nvSpPr>
              <p:cNvPr id="12" name="Полилиния 82" hidden="0"/>
              <p:cNvSpPr/>
              <p:nvPr isPhoto="0" userDrawn="1"/>
            </p:nvSpPr>
            <p:spPr bwMode="auto">
              <a:xfrm>
                <a:off x="1498665" y="3408832"/>
                <a:ext cx="3768481" cy="87392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Полилиния 83" hidden="0"/>
              <p:cNvSpPr/>
              <p:nvPr isPhoto="0" userDrawn="1"/>
            </p:nvSpPr>
            <p:spPr bwMode="auto">
              <a:xfrm flipV="1">
                <a:off x="1498665" y="3493549"/>
                <a:ext cx="3768481" cy="87393"/>
              </a:xfrm>
              <a:custGeom>
                <a:avLst/>
                <a:gdLst>
                  <a:gd name="connsiteX0" fmla="*/ 0 w 3614296"/>
                  <a:gd name="connsiteY0" fmla="*/ 161939 h 167495"/>
                  <a:gd name="connsiteX1" fmla="*/ 2619375 w 3614296"/>
                  <a:gd name="connsiteY1" fmla="*/ 14 h 167495"/>
                  <a:gd name="connsiteX2" fmla="*/ 3486150 w 3614296"/>
                  <a:gd name="connsiteY2" fmla="*/ 152414 h 167495"/>
                  <a:gd name="connsiteX3" fmla="*/ 85725 w 3614296"/>
                  <a:gd name="connsiteY3" fmla="*/ 161939 h 167495"/>
                  <a:gd name="connsiteX4" fmla="*/ 85725 w 3614296"/>
                  <a:gd name="connsiteY4" fmla="*/ 161939 h 167495"/>
                  <a:gd name="connsiteX0" fmla="*/ 0 w 3640248"/>
                  <a:gd name="connsiteY0" fmla="*/ 161926 h 172898"/>
                  <a:gd name="connsiteX1" fmla="*/ 2619375 w 3640248"/>
                  <a:gd name="connsiteY1" fmla="*/ 1 h 172898"/>
                  <a:gd name="connsiteX2" fmla="*/ 3514853 w 3640248"/>
                  <a:gd name="connsiteY2" fmla="*/ 160602 h 172898"/>
                  <a:gd name="connsiteX3" fmla="*/ 85725 w 3640248"/>
                  <a:gd name="connsiteY3" fmla="*/ 161926 h 172898"/>
                  <a:gd name="connsiteX4" fmla="*/ 85725 w 3640248"/>
                  <a:gd name="connsiteY4" fmla="*/ 161926 h 172898"/>
                  <a:gd name="connsiteX0" fmla="*/ 0 w 3546443"/>
                  <a:gd name="connsiteY0" fmla="*/ 161926 h 163813"/>
                  <a:gd name="connsiteX1" fmla="*/ 2619375 w 3546443"/>
                  <a:gd name="connsiteY1" fmla="*/ 1 h 163813"/>
                  <a:gd name="connsiteX2" fmla="*/ 3514853 w 3546443"/>
                  <a:gd name="connsiteY2" fmla="*/ 160602 h 163813"/>
                  <a:gd name="connsiteX3" fmla="*/ 85725 w 3546443"/>
                  <a:gd name="connsiteY3" fmla="*/ 161926 h 163813"/>
                  <a:gd name="connsiteX4" fmla="*/ 85725 w 3546443"/>
                  <a:gd name="connsiteY4" fmla="*/ 161926 h 163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46443" h="163813" fill="norm" stroke="1" extrusionOk="0">
                    <a:moveTo>
                      <a:pt x="0" y="161926"/>
                    </a:moveTo>
                    <a:cubicBezTo>
                      <a:pt x="1019175" y="81757"/>
                      <a:pt x="2033566" y="222"/>
                      <a:pt x="2619375" y="1"/>
                    </a:cubicBezTo>
                    <a:cubicBezTo>
                      <a:pt x="3205184" y="-220"/>
                      <a:pt x="3674699" y="154116"/>
                      <a:pt x="3514853" y="160602"/>
                    </a:cubicBezTo>
                    <a:cubicBezTo>
                      <a:pt x="3355007" y="167088"/>
                      <a:pt x="657246" y="161705"/>
                      <a:pt x="85725" y="161926"/>
                    </a:cubicBezTo>
                    <a:lnTo>
                      <a:pt x="85725" y="161926"/>
                    </a:lnTo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Овал 84" hidden="0"/>
              <p:cNvSpPr/>
              <p:nvPr isPhoto="0" userDrawn="1"/>
            </p:nvSpPr>
            <p:spPr bwMode="auto">
              <a:xfrm>
                <a:off x="5193040" y="3412248"/>
                <a:ext cx="167953" cy="167953"/>
              </a:xfrm>
              <a:prstGeom prst="ellipse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15" name="Заголовок 2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063550" y="274637"/>
            <a:ext cx="8064894" cy="803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" name="Текст 4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11422" y="1772814"/>
            <a:ext cx="10369152" cy="4392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7" name="Дата 4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578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8" name="Нижний колонтитул 5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34046" y="6165302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706046" y="6165302"/>
            <a:ext cx="2844797" cy="3651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398"/>
        </a:spcBef>
        <a:buNone/>
        <a:defRPr sz="3200" b="1" cap="none" spc="0">
          <a:solidFill>
            <a:schemeClr val="accent2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55599" indent="-355599" algn="l" defTabSz="914400">
        <a:lnSpc>
          <a:spcPct val="100000"/>
        </a:lnSpc>
        <a:spcBef>
          <a:spcPts val="599"/>
        </a:spcBef>
        <a:spcAft>
          <a:spcPts val="0"/>
        </a:spcAft>
        <a:buClr>
          <a:schemeClr val="accent1"/>
        </a:buClr>
        <a:buFont typeface="Wingdings"/>
        <a:buChar char="v"/>
        <a:defRPr sz="2800" b="0" i="0" cap="none" spc="28">
          <a:solidFill>
            <a:srgbClr val="603636"/>
          </a:solidFill>
          <a:latin typeface="+mn-lt"/>
          <a:ea typeface="+mn-ea"/>
          <a:cs typeface="Arial"/>
        </a:defRPr>
      </a:lvl1pPr>
      <a:lvl2pPr marL="9032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2400">
          <a:solidFill>
            <a:srgbClr val="835A2D"/>
          </a:solidFill>
          <a:latin typeface="+mn-lt"/>
          <a:ea typeface="+mn-ea"/>
          <a:cs typeface="Arial"/>
        </a:defRPr>
      </a:lvl2pPr>
      <a:lvl3pPr marL="12588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v"/>
        <a:defRPr sz="2000">
          <a:solidFill>
            <a:srgbClr val="603636"/>
          </a:solidFill>
          <a:latin typeface="+mn-lt"/>
          <a:ea typeface="+mn-ea"/>
          <a:cs typeface="Arial"/>
        </a:defRPr>
      </a:lvl3pPr>
      <a:lvl4pPr marL="1614487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Courier New"/>
        <a:buChar char="o"/>
        <a:defRPr sz="1800">
          <a:solidFill>
            <a:srgbClr val="835A2D"/>
          </a:solidFill>
          <a:latin typeface="+mn-lt"/>
          <a:ea typeface="+mn-ea"/>
          <a:cs typeface="Arial"/>
        </a:defRPr>
      </a:lvl4pPr>
      <a:lvl5pPr marL="2149474" indent="-355599" algn="l" defTabSz="914400">
        <a:lnSpc>
          <a:spcPct val="100000"/>
        </a:lnSpc>
        <a:spcBef>
          <a:spcPts val="1199"/>
        </a:spcBef>
        <a:buClr>
          <a:schemeClr val="accent1"/>
        </a:buClr>
        <a:buFont typeface="Wingdings"/>
        <a:buChar char="Ø"/>
        <a:defRPr sz="1800">
          <a:solidFill>
            <a:srgbClr val="603636"/>
          </a:solidFill>
          <a:latin typeface="+mn-lt"/>
          <a:ea typeface="+mn-ea"/>
          <a:cs typeface="Arial"/>
        </a:defRPr>
      </a:lvl5pPr>
      <a:lvl6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>
        <a:lnSpc>
          <a:spcPct val="100000"/>
        </a:lnSpc>
        <a:spcBef>
          <a:spcPts val="1199"/>
        </a:spcBef>
        <a:buFont typeface="Arial"/>
        <a:buNone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Relationship Id="rId3" Type="http://schemas.openxmlformats.org/officeDocument/2006/relationships/hyperlink" Target="https://grafis.sch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prstGeom prst="rect">
            <a:avLst/>
          </a:prstGeom>
        </p:spPr>
        <p:txBody>
          <a:bodyPr tIns="0" anchor="t">
            <a:noAutofit/>
          </a:bodyPr>
          <a:lstStyle>
            <a:lvl1pPr marL="0" indent="0" algn="ctr">
              <a:buNone/>
              <a:defRPr sz="2000" b="0" i="0" cap="none" spc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θα σας παρουσιάσω τι πρέπει να προσέχουμε στο διαδίκτυο</a:t>
            </a:r>
            <a:endParaRPr/>
          </a:p>
        </p:txBody>
      </p:sp>
      <p:sp>
        <p:nvSpPr>
          <p:cNvPr id="5" name="Заголовок 12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Ασφάλεια στο διαδίκτυο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newsflash/>
      </p:transition>
    </mc:Choice>
    <mc:Fallback>
      <p:transition spd="slow" advClick="1">
        <p:newsflash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ΔΙδΑΔΥΚΤΙΑΚΟΙ ΦΙΛΟΙ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7" y="1600200"/>
            <a:ext cx="10972800" cy="4525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>
              <a:buNone/>
              <a:defRPr/>
            </a:pPr>
            <a:r>
              <a:rPr/>
              <a:t>Δεν ειναι πραγματικοι φιλοι οπου παιζεις μα</a:t>
            </a:r>
            <a:r>
              <a:rPr/>
              <a:t>ζι τους</a:t>
            </a:r>
            <a:br>
              <a:rPr/>
            </a:br>
            <a:endParaRPr/>
          </a:p>
          <a:p>
            <a:pPr marL="0" indent="0">
              <a:buNone/>
              <a:defRPr/>
            </a:pPr>
            <a:r>
              <a:rPr/>
              <a:t>ουτε φιλοι που κανεις κανεις μαθημα μέσα </a:t>
            </a:r>
            <a:endParaRPr/>
          </a:p>
          <a:p>
            <a:pPr marL="0" indent="0">
              <a:buNone/>
              <a:defRPr/>
            </a:pPr>
            <a:r>
              <a:rPr/>
              <a:t>σε μια τάξη 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prstGeom prst="rect">
            <a:avLst/>
          </a:prstGeom>
        </p:spPr>
        <p:txBody>
          <a:bodyPr vert="horz" lIns="91440" tIns="45720" rIns="91440" bIns="45720" rtlCol="0"/>
          <a:lstStyle/>
          <a:p>
            <a:pPr>
              <a:defRPr/>
            </a:pPr>
            <a:r>
              <a:rPr/>
              <a:t>δεν πρέπει να ανεβάζουμε εικόνες με τα πρόσωπα μας</a:t>
            </a:r>
            <a:endParaRPr/>
          </a:p>
          <a:p>
            <a:pPr>
              <a:defRPr/>
            </a:pPr>
            <a:r>
              <a:rPr/>
              <a:t>δεν πρέπει να ανεβάζουμε την διεύθυνση που μένουμε</a:t>
            </a:r>
            <a:endParaRPr/>
          </a:p>
          <a:p>
            <a:pPr>
              <a:defRPr/>
            </a:pPr>
            <a:r>
              <a:rPr/>
              <a:t>δεν πρέπει να ανεβάζουμε το όνομα μας</a:t>
            </a:r>
            <a:endParaRPr/>
          </a:p>
        </p:txBody>
      </p:sp>
      <p:sp>
        <p:nvSpPr>
          <p:cNvPr id="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3"/>
            <a:ext cx="10363199" cy="100811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ΠΡΟΣΩΠΙΚΑ ΔΕΔΟΜΕΝΑ 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825914" y="3751920"/>
            <a:ext cx="3275670" cy="2525867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7876737" y="3768762"/>
            <a:ext cx="3670609" cy="25090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2"/>
            <a:ext cx="10363198" cy="10081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ΠΩς ΝΑ ΕΙΣΑΙ ΑΣΦΑΛΕΙς ΣΤΟ ΔΙΑΔΙΚΤΥΟ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2" y="2060847"/>
            <a:ext cx="10363198" cy="3816424"/>
          </a:xfrm>
        </p:spPr>
        <p:txBody>
          <a:bodyPr anchor="t" anchorCtr="0"/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να μην αποκαλύπτουμε προσωπικά δεδομένα</a:t>
            </a:r>
            <a:endParaRPr/>
          </a:p>
          <a:p>
            <a:pPr>
              <a:defRPr/>
            </a:pPr>
            <a:r>
              <a:rPr/>
              <a:t>να μην μιλάμε σε αγνώστους</a:t>
            </a:r>
            <a:endParaRPr/>
          </a:p>
          <a:p>
            <a:pPr>
              <a:defRPr/>
            </a:pPr>
            <a:r>
              <a:rPr/>
              <a:t>όταν κάτι μας ανησυχήσει να το πούμε σε έναν ενήλικα που εμπιστευόμαστε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2"/>
            <a:ext cx="10363197" cy="10081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κανονασ 1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1" y="2060847"/>
            <a:ext cx="10363197" cy="3816423"/>
          </a:xfrm>
        </p:spPr>
        <p:txBody>
          <a:bodyPr anchor="t" anchorCtr="0"/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δεν κανονίζω να βγω με καπονιού .Γιατί μπορεί να μην είναι </a:t>
            </a:r>
            <a:endParaRPr/>
          </a:p>
          <a:p>
            <a:pPr>
              <a:defRPr/>
            </a:pPr>
            <a:r>
              <a:rPr/>
              <a:t>παιδί μπορεί να είναι ένας μεγάλως άνθρωπος  σε ηλικία.</a:t>
            </a:r>
            <a:endParaRPr/>
          </a:p>
          <a:p>
            <a:pPr>
              <a:defRPr/>
            </a:pPr>
            <a:r>
              <a:rPr/>
              <a:t>Και να σου κάνει κάτι κακό που να μην θέλεις εσύ.</a:t>
            </a:r>
            <a:endParaRPr/>
          </a:p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817968" y="3710221"/>
            <a:ext cx="9753599" cy="27827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2"/>
            <a:ext cx="10363197" cy="10081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ΚΑΝΟΝΑΣ 2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1" y="2060847"/>
            <a:ext cx="10363197" cy="3816423"/>
          </a:xfrm>
        </p:spPr>
        <p:txBody>
          <a:bodyPr anchor="t" anchorCtr="0"/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κάνουμε ότι μπορούμε για να προστατεύσουμε τον ευατο μας.Προσέχω αρκετά στο διαδίκτυο.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2085108" y="3217096"/>
            <a:ext cx="9192489" cy="51692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836712"/>
            <a:ext cx="10363197" cy="10081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κανονασ 3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1" y="2060847"/>
            <a:ext cx="10363197" cy="3816423"/>
          </a:xfrm>
        </p:spPr>
        <p:txBody>
          <a:bodyPr anchor="t" anchorCtr="0"/>
          <a:lstStyle>
            <a:lvl1pPr marL="0" indent="0" algn="l">
              <a:buNone/>
              <a:defRPr sz="3200">
                <a:solidFill>
                  <a:srgbClr val="60363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δεν αφήνουμε κάποιον να μας κάνει κάτι κακό.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                                                          Εμμανουελα Κανιαδακη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63081" y="2673842"/>
            <a:ext cx="6095999" cy="3549858"/>
          </a:xfrm>
          <a:prstGeom prst="rect">
            <a:avLst/>
          </a:prstGeom>
        </p:spPr>
      </p:pic>
      <p:sp>
        <p:nvSpPr>
          <p:cNvPr id="7" name="" hidden="0"/>
          <p:cNvSpPr/>
          <p:nvPr isPhoto="0" userDrawn="0"/>
        </p:nvSpPr>
        <p:spPr bwMode="auto">
          <a:xfrm>
            <a:off x="6888327" y="8079058"/>
            <a:ext cx="2085989" cy="54867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r>
              <a:rPr u="sng">
                <a:hlinkClick r:id="rId3" tooltip="https://grafis.sch.gr/"/>
              </a:rPr>
              <a:t>https://grafis.sch.gr</a:t>
            </a:r>
            <a:endParaRPr/>
          </a:p>
          <a:p>
            <a:pPr>
              <a:defRPr/>
            </a:pP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Δεν υπάρχουν διαθέσιμες πλη</a:t>
            </a:r>
            <a:endParaRPr sz="12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lassic">
  <a:themeElements>
    <a:clrScheme name="Classic">
      <a:dk1>
        <a:sysClr val="windowText" lastClr="000000"/>
      </a:dk1>
      <a:lt1>
        <a:srgbClr val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a765957</cp:lastModifiedBy>
  <cp:revision>16</cp:revision>
  <dcterms:created xsi:type="dcterms:W3CDTF">2012-12-03T06:56:55Z</dcterms:created>
  <dcterms:modified xsi:type="dcterms:W3CDTF">2023-02-14T09:04:59Z</dcterms:modified>
  <cp:category/>
  <cp:contentStatus/>
  <cp:version/>
</cp:coreProperties>
</file>