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12192000"/>
  <p:defaultTextStyle>
    <a:defPPr>
      <a:defRPr lang="el-G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 /><Relationship Id="rId11" Type="http://schemas.openxmlformats.org/officeDocument/2006/relationships/tableStyles" Target="tableStyles.xml" /><Relationship Id="rId12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058" hidden="0"/>
          <p:cNvSpPr>
            <a:spLocks noChangeArrowheads="1" noGrp="1"/>
          </p:cNvSpPr>
          <p:nvPr isPhoto="0" userDrawn="1"/>
        </p:nvSpPr>
        <p:spPr bwMode="auto">
          <a:xfrm>
            <a:off x="8220990" y="1"/>
            <a:ext cx="3971005" cy="685746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74" y="0"/>
                </a:moveTo>
                <a:lnTo>
                  <a:pt x="3874" y="19794"/>
                </a:lnTo>
                <a:lnTo>
                  <a:pt x="3874" y="19794"/>
                </a:lnTo>
                <a:cubicBezTo>
                  <a:pt x="3874" y="19794"/>
                  <a:pt x="3932" y="19794"/>
                  <a:pt x="3932" y="19794"/>
                </a:cubicBezTo>
                <a:lnTo>
                  <a:pt x="3932" y="19794"/>
                </a:lnTo>
                <a:cubicBezTo>
                  <a:pt x="1759" y="19794"/>
                  <a:pt x="0" y="20605"/>
                  <a:pt x="0" y="21600"/>
                </a:cubicBezTo>
                <a:lnTo>
                  <a:pt x="0" y="21600"/>
                </a:lnTo>
                <a:cubicBezTo>
                  <a:pt x="0" y="22594"/>
                  <a:pt x="1759" y="23405"/>
                  <a:pt x="3932" y="23405"/>
                </a:cubicBezTo>
                <a:lnTo>
                  <a:pt x="3932" y="23405"/>
                </a:lnTo>
                <a:cubicBezTo>
                  <a:pt x="3932" y="23405"/>
                  <a:pt x="3874" y="23405"/>
                  <a:pt x="3874" y="23405"/>
                </a:cubicBezTo>
                <a:lnTo>
                  <a:pt x="3874" y="43200"/>
                </a:lnTo>
                <a:lnTo>
                  <a:pt x="43200" y="43200"/>
                </a:lnTo>
                <a:lnTo>
                  <a:pt x="43200" y="0"/>
                </a:lnTo>
                <a:lnTo>
                  <a:pt x="3874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" name="Shape 1102" hidden="0"/>
          <p:cNvSpPr>
            <a:spLocks noChangeArrowheads="1" noGrp="1"/>
          </p:cNvSpPr>
          <p:nvPr isPhoto="0" userDrawn="1"/>
        </p:nvSpPr>
        <p:spPr bwMode="auto">
          <a:xfrm>
            <a:off x="8400255" y="3356809"/>
            <a:ext cx="190499" cy="14524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0"/>
                </a:moveTo>
                <a:lnTo>
                  <a:pt x="43200" y="43200"/>
                </a:lnTo>
                <a:lnTo>
                  <a:pt x="0" y="21623"/>
                </a:lnTo>
                <a:lnTo>
                  <a:pt x="43200" y="0"/>
                </a:lnTo>
              </a:path>
            </a:pathLst>
          </a:custGeom>
          <a:solidFill>
            <a:srgbClr val="FFFFFF"/>
          </a:solidFill>
          <a:ln w="9524" cap="rnd">
            <a:solidFill>
              <a:srgbClr val="000000"/>
            </a:solidFill>
            <a:bevel/>
            <a:headEnd/>
            <a:tailEnd/>
          </a:ln>
        </p:spPr>
      </p:sp>
      <p:sp>
        <p:nvSpPr>
          <p:cNvPr id="6" name="Text Placeholder 4" hidden="0"/>
          <p:cNvSpPr>
            <a:spLocks noGrp="1"/>
          </p:cNvSpPr>
          <p:nvPr isPhoto="0" userDrawn="0">
            <p:ph type="subTitle" idx="1" hasCustomPrompt="1"/>
          </p:nvPr>
        </p:nvSpPr>
        <p:spPr bwMode="auto">
          <a:xfrm>
            <a:off x="8881393" y="2597939"/>
            <a:ext cx="2974883" cy="166158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7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23395" y="2569090"/>
            <a:ext cx="7383251" cy="165402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8" name="Дата 10" hidden="0"/>
          <p:cNvSpPr>
            <a:spLocks noGrp="1"/>
          </p:cNvSpPr>
          <p:nvPr isPhoto="0" userDrawn="0">
            <p:ph type="dt" sz="half" idx="15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9" name="Нижний колонтитул 11" hidden="0"/>
          <p:cNvSpPr>
            <a:spLocks noGrp="1"/>
          </p:cNvSpPr>
          <p:nvPr isPhoto="0" userDrawn="0">
            <p:ph type="ftr" sz="quarter" idx="16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12" hidden="0"/>
          <p:cNvSpPr>
            <a:spLocks noGrp="1"/>
          </p:cNvSpPr>
          <p:nvPr isPhoto="0" userDrawn="0">
            <p:ph type="sldNum" sz="quarter" idx="17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839199" y="274642"/>
            <a:ext cx="2743200" cy="5835649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609599" y="274642"/>
            <a:ext cx="8026399" cy="5835649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963083" y="4406904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63083" y="2906717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15413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97599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  <p:sp>
        <p:nvSpPr>
          <p:cNvPr id="9" name="Заголовок 7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15413" y="1535113"/>
            <a:ext cx="5181103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15413" y="2174874"/>
            <a:ext cx="518110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93377" y="1535113"/>
            <a:ext cx="5183210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93377" y="2174874"/>
            <a:ext cx="5183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8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9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  <p:sp>
        <p:nvSpPr>
          <p:cNvPr id="11" name="Заголовок 9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610" y="273054"/>
            <a:ext cx="4011084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4766732" y="273050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60961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15413" y="4800603"/>
            <a:ext cx="1056117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815413" y="612778"/>
            <a:ext cx="10561173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15413" y="5367337"/>
            <a:ext cx="1056117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100" hidden="0"/>
          <p:cNvSpPr>
            <a:spLocks noChangeArrowheads="1" noGrp="1"/>
          </p:cNvSpPr>
          <p:nvPr isPhoto="0" userDrawn="1"/>
        </p:nvSpPr>
        <p:spPr bwMode="auto">
          <a:xfrm>
            <a:off x="3669" y="270"/>
            <a:ext cx="12184661" cy="6857460"/>
          </a:xfrm>
          <a:custGeom>
            <a:avLst/>
            <a:gdLst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1239 w 43199"/>
              <a:gd name="connsiteY2" fmla="*/ 21600 h 43200"/>
              <a:gd name="connsiteX3" fmla="*/ 43199 w 43199"/>
              <a:gd name="connsiteY3" fmla="*/ 19794 h 43200"/>
              <a:gd name="connsiteX4" fmla="*/ 43199 w 43199"/>
              <a:gd name="connsiteY4" fmla="*/ 19794 h 43200"/>
              <a:gd name="connsiteX5" fmla="*/ 43174 w 43199"/>
              <a:gd name="connsiteY5" fmla="*/ 19794 h 43200"/>
              <a:gd name="connsiteX6" fmla="*/ 43174 w 43199"/>
              <a:gd name="connsiteY6" fmla="*/ 0 h 43200"/>
              <a:gd name="connsiteX7" fmla="*/ 0 w 43199"/>
              <a:gd name="connsiteY7" fmla="*/ 0 h 43200"/>
              <a:gd name="connsiteX8" fmla="*/ 0 w 43199"/>
              <a:gd name="connsiteY8" fmla="*/ 43200 h 43200"/>
              <a:gd name="connsiteX9" fmla="*/ 43174 w 43199"/>
              <a:gd name="connsiteY9" fmla="*/ 43200 h 43200"/>
              <a:gd name="connsiteX10" fmla="*/ 43174 w 43199"/>
              <a:gd name="connsiteY10" fmla="*/ 23405 h 43200"/>
              <a:gd name="connsiteX11" fmla="*/ 43174 w 43199"/>
              <a:gd name="connsiteY11" fmla="*/ 23405 h 43200"/>
              <a:gd name="connsiteX12" fmla="*/ 43199 w 43199"/>
              <a:gd name="connsiteY12" fmla="*/ 23405 h 43200"/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11" fmla="*/ 43199 w 43199"/>
              <a:gd name="connsiteY11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9" fmla="*/ 43174 w 43199"/>
              <a:gd name="connsiteY9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74 w 43199"/>
              <a:gd name="connsiteY3" fmla="*/ 0 h 43200"/>
              <a:gd name="connsiteX4" fmla="*/ 0 w 43199"/>
              <a:gd name="connsiteY4" fmla="*/ 0 h 43200"/>
              <a:gd name="connsiteX5" fmla="*/ 0 w 43199"/>
              <a:gd name="connsiteY5" fmla="*/ 43200 h 43200"/>
              <a:gd name="connsiteX6" fmla="*/ 43174 w 43199"/>
              <a:gd name="connsiteY6" fmla="*/ 43200 h 43200"/>
              <a:gd name="connsiteX0" fmla="*/ 43174 w 46380"/>
              <a:gd name="connsiteY0" fmla="*/ 43200 h 43200"/>
              <a:gd name="connsiteX1" fmla="*/ 43199 w 46380"/>
              <a:gd name="connsiteY1" fmla="*/ 19794 h 43200"/>
              <a:gd name="connsiteX2" fmla="*/ 43174 w 46380"/>
              <a:gd name="connsiteY2" fmla="*/ 0 h 43200"/>
              <a:gd name="connsiteX3" fmla="*/ 0 w 46380"/>
              <a:gd name="connsiteY3" fmla="*/ 0 h 43200"/>
              <a:gd name="connsiteX4" fmla="*/ 0 w 46380"/>
              <a:gd name="connsiteY4" fmla="*/ 43200 h 43200"/>
              <a:gd name="connsiteX5" fmla="*/ 43174 w 46380"/>
              <a:gd name="connsiteY5" fmla="*/ 43200 h 43200"/>
              <a:gd name="connsiteX0" fmla="*/ 43174 w 43199"/>
              <a:gd name="connsiteY0" fmla="*/ 43200 h 43200"/>
              <a:gd name="connsiteX1" fmla="*/ 43199 w 43199"/>
              <a:gd name="connsiteY1" fmla="*/ 19794 h 43200"/>
              <a:gd name="connsiteX2" fmla="*/ 43174 w 43199"/>
              <a:gd name="connsiteY2" fmla="*/ 0 h 43200"/>
              <a:gd name="connsiteX3" fmla="*/ 0 w 43199"/>
              <a:gd name="connsiteY3" fmla="*/ 0 h 43200"/>
              <a:gd name="connsiteX4" fmla="*/ 0 w 43199"/>
              <a:gd name="connsiteY4" fmla="*/ 43200 h 43200"/>
              <a:gd name="connsiteX5" fmla="*/ 43174 w 43199"/>
              <a:gd name="connsiteY5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4" h="43200" fill="norm" stroke="0" extrusionOk="0">
                <a:moveTo>
                  <a:pt x="43174" y="43200"/>
                </a:moveTo>
                <a:lnTo>
                  <a:pt x="43174" y="0"/>
                </a:lnTo>
                <a:lnTo>
                  <a:pt x="0" y="0"/>
                </a:lnTo>
                <a:lnTo>
                  <a:pt x="0" y="43200"/>
                </a:lnTo>
                <a:lnTo>
                  <a:pt x="43174" y="432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" name="Shape 1103" hidden="0"/>
          <p:cNvSpPr>
            <a:spLocks noChangeArrowheads="1" noGrp="1"/>
          </p:cNvSpPr>
          <p:nvPr isPhoto="0" userDrawn="1"/>
        </p:nvSpPr>
        <p:spPr bwMode="auto">
          <a:xfrm>
            <a:off x="183165" y="101751"/>
            <a:ext cx="7789614" cy="58578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9"/>
                  <a:pt x="33448" y="43199"/>
                  <a:pt x="21600" y="43199"/>
                </a:cubicBezTo>
                <a:lnTo>
                  <a:pt x="21600" y="43199"/>
                </a:lnTo>
                <a:cubicBezTo>
                  <a:pt x="9749" y="43199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600" y="0"/>
                </a:cubicBezTo>
                <a:lnTo>
                  <a:pt x="21600" y="0"/>
                </a:lnTo>
                <a:cubicBezTo>
                  <a:pt x="33448" y="0"/>
                  <a:pt x="43199" y="9750"/>
                  <a:pt x="43199" y="21599"/>
                </a:cubicBezTo>
              </a:path>
            </a:pathLst>
          </a:custGeom>
          <a:solidFill>
            <a:srgbClr val="FFFFFF">
              <a:alpha val="156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" name="Shape 1104" hidden="0"/>
          <p:cNvSpPr>
            <a:spLocks noChangeArrowheads="1" noGrp="1"/>
          </p:cNvSpPr>
          <p:nvPr isPhoto="0" userDrawn="1"/>
        </p:nvSpPr>
        <p:spPr bwMode="auto">
          <a:xfrm>
            <a:off x="244971" y="130323"/>
            <a:ext cx="7610403" cy="572343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313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" name="Shape 1105" hidden="0"/>
          <p:cNvSpPr>
            <a:spLocks noChangeArrowheads="1" noGrp="1"/>
          </p:cNvSpPr>
          <p:nvPr isPhoto="0" userDrawn="1"/>
        </p:nvSpPr>
        <p:spPr bwMode="auto">
          <a:xfrm>
            <a:off x="306493" y="159054"/>
            <a:ext cx="7431757" cy="558883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50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50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106" hidden="0"/>
          <p:cNvSpPr>
            <a:spLocks noChangeArrowheads="1" noGrp="1"/>
          </p:cNvSpPr>
          <p:nvPr isPhoto="0" userDrawn="1"/>
        </p:nvSpPr>
        <p:spPr bwMode="auto">
          <a:xfrm>
            <a:off x="368021" y="187787"/>
            <a:ext cx="7252827" cy="545437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7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7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627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107" hidden="0"/>
          <p:cNvSpPr>
            <a:spLocks noChangeArrowheads="1" noGrp="1"/>
          </p:cNvSpPr>
          <p:nvPr isPhoto="0" userDrawn="1"/>
        </p:nvSpPr>
        <p:spPr bwMode="auto">
          <a:xfrm>
            <a:off x="429541" y="216360"/>
            <a:ext cx="7074181" cy="53199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8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51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51"/>
                  <a:pt x="9751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" name="Shape 1108" hidden="0"/>
          <p:cNvSpPr>
            <a:spLocks noChangeArrowheads="1" noGrp="1"/>
          </p:cNvSpPr>
          <p:nvPr isPhoto="0" userDrawn="1"/>
        </p:nvSpPr>
        <p:spPr bwMode="auto">
          <a:xfrm>
            <a:off x="491347" y="245090"/>
            <a:ext cx="6894970" cy="518531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941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109" hidden="0"/>
          <p:cNvSpPr>
            <a:spLocks noChangeArrowheads="1" noGrp="1"/>
          </p:cNvSpPr>
          <p:nvPr isPhoto="0" userDrawn="1"/>
        </p:nvSpPr>
        <p:spPr bwMode="auto">
          <a:xfrm>
            <a:off x="552877" y="273821"/>
            <a:ext cx="6716041" cy="505071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49" y="43199"/>
                  <a:pt x="21600" y="43199"/>
                </a:cubicBezTo>
                <a:lnTo>
                  <a:pt x="21600" y="43199"/>
                </a:lnTo>
                <a:cubicBezTo>
                  <a:pt x="9750" y="43199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8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8"/>
                  <a:pt x="43200" y="21600"/>
                </a:cubicBezTo>
              </a:path>
            </a:pathLst>
          </a:custGeom>
          <a:solidFill>
            <a:srgbClr val="FFFFFF">
              <a:alpha val="1098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" name="Shape 1110" hidden="0"/>
          <p:cNvSpPr>
            <a:spLocks noChangeArrowheads="1" noGrp="1"/>
          </p:cNvSpPr>
          <p:nvPr isPhoto="0" userDrawn="1"/>
        </p:nvSpPr>
        <p:spPr bwMode="auto">
          <a:xfrm>
            <a:off x="614397" y="302395"/>
            <a:ext cx="6537394" cy="49162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199" y="9751"/>
                  <a:pt x="43199" y="21600"/>
                </a:cubicBezTo>
              </a:path>
            </a:pathLst>
          </a:custGeom>
          <a:solidFill>
            <a:srgbClr val="FFFFFF">
              <a:alpha val="1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" name="Shape 1111" hidden="0"/>
          <p:cNvSpPr>
            <a:spLocks noChangeArrowheads="1" noGrp="1"/>
          </p:cNvSpPr>
          <p:nvPr isPhoto="0" userDrawn="1"/>
        </p:nvSpPr>
        <p:spPr bwMode="auto">
          <a:xfrm>
            <a:off x="676203" y="331128"/>
            <a:ext cx="6358183" cy="47816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199"/>
                  <a:pt x="21598" y="43199"/>
                </a:cubicBezTo>
                <a:lnTo>
                  <a:pt x="21598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8" y="0"/>
                </a:cubicBezTo>
                <a:lnTo>
                  <a:pt x="21598" y="0"/>
                </a:lnTo>
                <a:cubicBezTo>
                  <a:pt x="33449" y="0"/>
                  <a:pt x="43199" y="9750"/>
                  <a:pt x="43199" y="21600"/>
                </a:cubicBezTo>
              </a:path>
            </a:pathLst>
          </a:custGeom>
          <a:solidFill>
            <a:srgbClr val="FFFFFF">
              <a:alpha val="1411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112" hidden="0"/>
          <p:cNvSpPr>
            <a:spLocks noChangeArrowheads="1" noGrp="1"/>
          </p:cNvSpPr>
          <p:nvPr isPhoto="0" userDrawn="1"/>
        </p:nvSpPr>
        <p:spPr bwMode="auto">
          <a:xfrm>
            <a:off x="737731" y="359857"/>
            <a:ext cx="6179254" cy="464703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199"/>
                  <a:pt x="21599" y="43199"/>
                </a:cubicBezTo>
                <a:lnTo>
                  <a:pt x="21599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15686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113" hidden="0"/>
          <p:cNvSpPr>
            <a:spLocks noChangeArrowheads="1" noGrp="1"/>
          </p:cNvSpPr>
          <p:nvPr isPhoto="0" userDrawn="1"/>
        </p:nvSpPr>
        <p:spPr bwMode="auto">
          <a:xfrm>
            <a:off x="799253" y="388590"/>
            <a:ext cx="6000607" cy="451243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1764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114" hidden="0"/>
          <p:cNvSpPr>
            <a:spLocks noChangeArrowheads="1" noGrp="1"/>
          </p:cNvSpPr>
          <p:nvPr isPhoto="0" userDrawn="1"/>
        </p:nvSpPr>
        <p:spPr bwMode="auto">
          <a:xfrm>
            <a:off x="860777" y="417163"/>
            <a:ext cx="5821679" cy="437797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1921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115" hidden="0"/>
          <p:cNvSpPr>
            <a:spLocks noChangeArrowheads="1" noGrp="1"/>
          </p:cNvSpPr>
          <p:nvPr isPhoto="0" userDrawn="1"/>
        </p:nvSpPr>
        <p:spPr bwMode="auto">
          <a:xfrm>
            <a:off x="922587" y="445894"/>
            <a:ext cx="5642750" cy="42435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48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8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0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8" name="Shape 1116" hidden="0"/>
          <p:cNvSpPr>
            <a:spLocks noChangeArrowheads="1" noGrp="1"/>
          </p:cNvSpPr>
          <p:nvPr isPhoto="0" userDrawn="1"/>
        </p:nvSpPr>
        <p:spPr bwMode="auto">
          <a:xfrm>
            <a:off x="984107" y="474624"/>
            <a:ext cx="5463821" cy="410891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8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199" y="9749"/>
                  <a:pt x="43199" y="21599"/>
                </a:cubicBezTo>
              </a:path>
            </a:pathLst>
          </a:custGeom>
          <a:solidFill>
            <a:srgbClr val="FFFFFF">
              <a:alpha val="2235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9" name="Shape 1117" hidden="0"/>
          <p:cNvSpPr>
            <a:spLocks noChangeArrowheads="1" noGrp="1"/>
          </p:cNvSpPr>
          <p:nvPr isPhoto="0" userDrawn="1"/>
        </p:nvSpPr>
        <p:spPr bwMode="auto">
          <a:xfrm>
            <a:off x="1045632" y="503197"/>
            <a:ext cx="5284893" cy="397446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50" y="43200"/>
                  <a:pt x="21599" y="43200"/>
                </a:cubicBezTo>
                <a:lnTo>
                  <a:pt x="21599" y="43200"/>
                </a:lnTo>
                <a:cubicBezTo>
                  <a:pt x="9751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51" y="0"/>
                  <a:pt x="21599" y="0"/>
                </a:cubicBezTo>
                <a:lnTo>
                  <a:pt x="21599" y="0"/>
                </a:lnTo>
                <a:cubicBezTo>
                  <a:pt x="33450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392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0" name="Shape 1118" hidden="0"/>
          <p:cNvSpPr>
            <a:spLocks noChangeArrowheads="1" noGrp="1"/>
          </p:cNvSpPr>
          <p:nvPr isPhoto="0" userDrawn="1"/>
        </p:nvSpPr>
        <p:spPr bwMode="auto">
          <a:xfrm>
            <a:off x="1107443" y="531930"/>
            <a:ext cx="5105963" cy="383985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2549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1" name="Shape 1119" hidden="0"/>
          <p:cNvSpPr>
            <a:spLocks noChangeArrowheads="1" noGrp="1"/>
          </p:cNvSpPr>
          <p:nvPr isPhoto="0" userDrawn="1"/>
        </p:nvSpPr>
        <p:spPr bwMode="auto">
          <a:xfrm>
            <a:off x="1168963" y="560659"/>
            <a:ext cx="4927034" cy="37052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9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600"/>
                </a:cubicBezTo>
              </a:path>
            </a:pathLst>
          </a:custGeom>
          <a:solidFill>
            <a:srgbClr val="FFFFFF">
              <a:alpha val="2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2" name="Shape 1120" hidden="0"/>
          <p:cNvSpPr>
            <a:spLocks noChangeArrowheads="1" noGrp="1"/>
          </p:cNvSpPr>
          <p:nvPr isPhoto="0" userDrawn="1"/>
        </p:nvSpPr>
        <p:spPr bwMode="auto">
          <a:xfrm>
            <a:off x="2023254" y="5083093"/>
            <a:ext cx="1181945" cy="8889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4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33"/>
                  <a:pt x="33534" y="43200"/>
                  <a:pt x="21600" y="43200"/>
                </a:cubicBezTo>
                <a:lnTo>
                  <a:pt x="21600" y="43200"/>
                </a:lnTo>
                <a:cubicBezTo>
                  <a:pt x="9665" y="43200"/>
                  <a:pt x="0" y="33533"/>
                  <a:pt x="0" y="21599"/>
                </a:cubicBezTo>
                <a:lnTo>
                  <a:pt x="0" y="21599"/>
                </a:lnTo>
                <a:cubicBezTo>
                  <a:pt x="0" y="9673"/>
                  <a:pt x="9665" y="0"/>
                  <a:pt x="21600" y="0"/>
                </a:cubicBezTo>
                <a:close/>
              </a:path>
            </a:pathLst>
          </a:custGeom>
          <a:solidFill>
            <a:srgbClr val="FFFFFF">
              <a:alpha val="1176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3" name="Shape 1121" hidden="0"/>
          <p:cNvSpPr>
            <a:spLocks noChangeArrowheads="1" noGrp="1"/>
          </p:cNvSpPr>
          <p:nvPr isPhoto="0" userDrawn="1"/>
        </p:nvSpPr>
        <p:spPr bwMode="auto">
          <a:xfrm>
            <a:off x="2851007" y="4515765"/>
            <a:ext cx="1869157" cy="140562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6" y="0"/>
                </a:moveTo>
                <a:lnTo>
                  <a:pt x="21596" y="0"/>
                </a:lnTo>
                <a:cubicBezTo>
                  <a:pt x="33526" y="0"/>
                  <a:pt x="43200" y="9669"/>
                  <a:pt x="43200" y="21601"/>
                </a:cubicBezTo>
                <a:lnTo>
                  <a:pt x="43200" y="21601"/>
                </a:lnTo>
                <a:cubicBezTo>
                  <a:pt x="43200" y="33530"/>
                  <a:pt x="33526" y="43200"/>
                  <a:pt x="21596" y="43200"/>
                </a:cubicBezTo>
                <a:lnTo>
                  <a:pt x="21596" y="43200"/>
                </a:lnTo>
                <a:cubicBezTo>
                  <a:pt x="9673" y="43200"/>
                  <a:pt x="0" y="33530"/>
                  <a:pt x="0" y="21601"/>
                </a:cubicBezTo>
                <a:lnTo>
                  <a:pt x="0" y="21601"/>
                </a:lnTo>
                <a:cubicBezTo>
                  <a:pt x="0" y="9669"/>
                  <a:pt x="9673" y="0"/>
                  <a:pt x="21596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4" name="Shape 1124" hidden="0"/>
          <p:cNvSpPr>
            <a:spLocks noChangeArrowheads="1" noGrp="1"/>
          </p:cNvSpPr>
          <p:nvPr isPhoto="0" userDrawn="1"/>
        </p:nvSpPr>
        <p:spPr bwMode="auto">
          <a:xfrm>
            <a:off x="3037839" y="4457826"/>
            <a:ext cx="835941" cy="6287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0" y="0"/>
                  <a:pt x="43200" y="9672"/>
                  <a:pt x="43200" y="21604"/>
                </a:cubicBezTo>
                <a:lnTo>
                  <a:pt x="43200" y="21604"/>
                </a:lnTo>
                <a:cubicBezTo>
                  <a:pt x="43200" y="33525"/>
                  <a:pt x="33530" y="43200"/>
                  <a:pt x="21600" y="43200"/>
                </a:cubicBezTo>
                <a:lnTo>
                  <a:pt x="21600" y="43200"/>
                </a:lnTo>
                <a:cubicBezTo>
                  <a:pt x="9669" y="43200"/>
                  <a:pt x="0" y="33525"/>
                  <a:pt x="0" y="21604"/>
                </a:cubicBezTo>
                <a:lnTo>
                  <a:pt x="0" y="21604"/>
                </a:lnTo>
                <a:cubicBezTo>
                  <a:pt x="0" y="9672"/>
                  <a:pt x="9669" y="0"/>
                  <a:pt x="21600" y="0"/>
                </a:cubicBezTo>
                <a:close/>
              </a:path>
            </a:pathLst>
          </a:custGeom>
          <a:solidFill>
            <a:srgbClr val="FFFFFF">
              <a:alpha val="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5" name="Shape 1125" hidden="0"/>
          <p:cNvSpPr>
            <a:spLocks noChangeArrowheads="1" noGrp="1"/>
          </p:cNvSpPr>
          <p:nvPr isPhoto="0" userDrawn="1"/>
        </p:nvSpPr>
        <p:spPr bwMode="auto">
          <a:xfrm>
            <a:off x="1015999" y="4613071"/>
            <a:ext cx="685800" cy="51557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27" y="0"/>
                  <a:pt x="43200" y="9668"/>
                  <a:pt x="43200" y="21599"/>
                </a:cubicBezTo>
                <a:lnTo>
                  <a:pt x="43200" y="21599"/>
                </a:lnTo>
                <a:cubicBezTo>
                  <a:pt x="43200" y="33530"/>
                  <a:pt x="33527" y="43200"/>
                  <a:pt x="21599" y="43200"/>
                </a:cubicBezTo>
                <a:lnTo>
                  <a:pt x="21599" y="43200"/>
                </a:lnTo>
                <a:cubicBezTo>
                  <a:pt x="9671" y="43200"/>
                  <a:pt x="0" y="33530"/>
                  <a:pt x="0" y="21599"/>
                </a:cubicBezTo>
                <a:lnTo>
                  <a:pt x="0" y="21599"/>
                </a:lnTo>
                <a:cubicBezTo>
                  <a:pt x="0" y="9668"/>
                  <a:pt x="9671" y="0"/>
                  <a:pt x="21599" y="0"/>
                </a:cubicBezTo>
                <a:close/>
              </a:path>
            </a:pathLst>
          </a:custGeom>
          <a:solidFill>
            <a:srgbClr val="FFFFFF">
              <a:alpha val="4509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6" name="Shape 1138" hidden="0"/>
          <p:cNvSpPr>
            <a:spLocks noChangeArrowheads="1" noGrp="1"/>
          </p:cNvSpPr>
          <p:nvPr isPhoto="0" userDrawn="1"/>
        </p:nvSpPr>
        <p:spPr bwMode="auto">
          <a:xfrm>
            <a:off x="2311403" y="4372901"/>
            <a:ext cx="796430" cy="5989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5"/>
                  <a:pt x="43200" y="21594"/>
                </a:cubicBezTo>
                <a:lnTo>
                  <a:pt x="43200" y="21594"/>
                </a:lnTo>
                <a:cubicBezTo>
                  <a:pt x="43200" y="33524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24"/>
                  <a:pt x="0" y="21594"/>
                </a:cubicBezTo>
                <a:lnTo>
                  <a:pt x="0" y="21594"/>
                </a:lnTo>
                <a:cubicBezTo>
                  <a:pt x="0" y="9675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7" name="Shape 1139" hidden="0"/>
          <p:cNvSpPr>
            <a:spLocks noChangeArrowheads="1" noGrp="1"/>
          </p:cNvSpPr>
          <p:nvPr isPhoto="0" userDrawn="1"/>
        </p:nvSpPr>
        <p:spPr bwMode="auto">
          <a:xfrm>
            <a:off x="1648462" y="4729109"/>
            <a:ext cx="755507" cy="56812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33" y="0"/>
                  <a:pt x="43200" y="9668"/>
                  <a:pt x="43200" y="21593"/>
                </a:cubicBezTo>
                <a:lnTo>
                  <a:pt x="43200" y="21593"/>
                </a:lnTo>
                <a:cubicBezTo>
                  <a:pt x="43200" y="33519"/>
                  <a:pt x="33533" y="43200"/>
                  <a:pt x="21608" y="43200"/>
                </a:cubicBezTo>
                <a:lnTo>
                  <a:pt x="21608" y="43200"/>
                </a:lnTo>
                <a:cubicBezTo>
                  <a:pt x="9682" y="43200"/>
                  <a:pt x="0" y="33519"/>
                  <a:pt x="0" y="21593"/>
                </a:cubicBezTo>
                <a:lnTo>
                  <a:pt x="0" y="21593"/>
                </a:lnTo>
                <a:cubicBezTo>
                  <a:pt x="0" y="9668"/>
                  <a:pt x="9682" y="0"/>
                  <a:pt x="21608" y="0"/>
                </a:cubicBezTo>
                <a:close/>
              </a:path>
            </a:pathLst>
          </a:custGeom>
          <a:solidFill>
            <a:srgbClr val="FFFFFF">
              <a:alpha val="2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8" name="Shape 1140" hidden="0"/>
          <p:cNvSpPr>
            <a:spLocks noChangeArrowheads="1" noGrp="1"/>
          </p:cNvSpPr>
          <p:nvPr isPhoto="0" userDrawn="1"/>
        </p:nvSpPr>
        <p:spPr bwMode="auto">
          <a:xfrm>
            <a:off x="1506501" y="5387076"/>
            <a:ext cx="753250" cy="5663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7" y="0"/>
                </a:moveTo>
                <a:lnTo>
                  <a:pt x="21607" y="0"/>
                </a:lnTo>
                <a:cubicBezTo>
                  <a:pt x="33536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26"/>
                  <a:pt x="33536" y="43200"/>
                  <a:pt x="21607" y="43200"/>
                </a:cubicBezTo>
                <a:lnTo>
                  <a:pt x="21607" y="43200"/>
                </a:lnTo>
                <a:cubicBezTo>
                  <a:pt x="9679" y="43200"/>
                  <a:pt x="0" y="33526"/>
                  <a:pt x="0" y="21599"/>
                </a:cubicBezTo>
                <a:lnTo>
                  <a:pt x="0" y="21599"/>
                </a:lnTo>
                <a:cubicBezTo>
                  <a:pt x="0" y="9673"/>
                  <a:pt x="9679" y="0"/>
                  <a:pt x="21607" y="0"/>
                </a:cubicBezTo>
                <a:close/>
              </a:path>
            </a:pathLst>
          </a:custGeom>
          <a:solidFill>
            <a:srgbClr val="FFFFFF">
              <a:alpha val="3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9" name="Shape 1141" hidden="0"/>
          <p:cNvSpPr>
            <a:spLocks noChangeArrowheads="1" noGrp="1"/>
          </p:cNvSpPr>
          <p:nvPr isPhoto="0" userDrawn="1"/>
        </p:nvSpPr>
        <p:spPr bwMode="auto">
          <a:xfrm>
            <a:off x="2370101" y="5855034"/>
            <a:ext cx="893513" cy="67193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4"/>
                  <a:pt x="43200" y="21605"/>
                </a:cubicBezTo>
                <a:lnTo>
                  <a:pt x="43200" y="21605"/>
                </a:lnTo>
                <a:cubicBezTo>
                  <a:pt x="43200" y="33535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35"/>
                  <a:pt x="0" y="21605"/>
                </a:cubicBezTo>
                <a:lnTo>
                  <a:pt x="0" y="21605"/>
                </a:lnTo>
                <a:cubicBezTo>
                  <a:pt x="0" y="9674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0" name="Shape 1142" hidden="0"/>
          <p:cNvSpPr>
            <a:spLocks noChangeArrowheads="1" noGrp="1"/>
          </p:cNvSpPr>
          <p:nvPr isPhoto="0" userDrawn="1"/>
        </p:nvSpPr>
        <p:spPr bwMode="auto">
          <a:xfrm>
            <a:off x="2241977" y="6244482"/>
            <a:ext cx="688339" cy="51780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1" y="0"/>
                </a:moveTo>
                <a:lnTo>
                  <a:pt x="21591" y="0"/>
                </a:lnTo>
                <a:cubicBezTo>
                  <a:pt x="33528" y="0"/>
                  <a:pt x="43198" y="9667"/>
                  <a:pt x="43198" y="21600"/>
                </a:cubicBezTo>
                <a:lnTo>
                  <a:pt x="43198" y="21600"/>
                </a:lnTo>
                <a:cubicBezTo>
                  <a:pt x="43198" y="33519"/>
                  <a:pt x="33528" y="43200"/>
                  <a:pt x="21591" y="43200"/>
                </a:cubicBezTo>
                <a:lnTo>
                  <a:pt x="21591" y="43200"/>
                </a:lnTo>
                <a:cubicBezTo>
                  <a:pt x="9670" y="43200"/>
                  <a:pt x="0" y="33519"/>
                  <a:pt x="0" y="21600"/>
                </a:cubicBezTo>
                <a:lnTo>
                  <a:pt x="0" y="21600"/>
                </a:lnTo>
                <a:cubicBezTo>
                  <a:pt x="0" y="9667"/>
                  <a:pt x="9670" y="0"/>
                  <a:pt x="21591" y="0"/>
                </a:cubicBezTo>
                <a:close/>
              </a:path>
            </a:pathLst>
          </a:custGeom>
          <a:solidFill>
            <a:srgbClr val="FFFFFF">
              <a:alpha val="3097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1" name="Shape 1143" hidden="0"/>
          <p:cNvSpPr>
            <a:spLocks noChangeArrowheads="1" noGrp="1"/>
          </p:cNvSpPr>
          <p:nvPr isPhoto="0" userDrawn="1"/>
        </p:nvSpPr>
        <p:spPr bwMode="auto">
          <a:xfrm>
            <a:off x="3596920" y="5964721"/>
            <a:ext cx="726439" cy="5462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31" y="0"/>
                  <a:pt x="43200" y="9666"/>
                  <a:pt x="43200" y="21605"/>
                </a:cubicBezTo>
                <a:lnTo>
                  <a:pt x="43200" y="21605"/>
                </a:lnTo>
                <a:cubicBezTo>
                  <a:pt x="43200" y="33533"/>
                  <a:pt x="33531" y="43200"/>
                  <a:pt x="21599" y="43200"/>
                </a:cubicBezTo>
                <a:lnTo>
                  <a:pt x="21599" y="43200"/>
                </a:lnTo>
                <a:cubicBezTo>
                  <a:pt x="9666" y="43200"/>
                  <a:pt x="0" y="33533"/>
                  <a:pt x="0" y="21605"/>
                </a:cubicBezTo>
                <a:lnTo>
                  <a:pt x="0" y="21605"/>
                </a:lnTo>
                <a:cubicBezTo>
                  <a:pt x="0" y="9666"/>
                  <a:pt x="9666" y="0"/>
                  <a:pt x="21599" y="0"/>
                </a:cubicBezTo>
                <a:close/>
              </a:path>
            </a:pathLst>
          </a:custGeom>
          <a:solidFill>
            <a:srgbClr val="FFFFFF">
              <a:alpha val="6745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2" name="Shape 1144" hidden="0"/>
          <p:cNvSpPr>
            <a:spLocks noChangeArrowheads="1" noGrp="1"/>
          </p:cNvSpPr>
          <p:nvPr isPhoto="0" userDrawn="1"/>
        </p:nvSpPr>
        <p:spPr bwMode="auto">
          <a:xfrm>
            <a:off x="3037843" y="5578669"/>
            <a:ext cx="977899" cy="73527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6" y="0"/>
                </a:moveTo>
                <a:lnTo>
                  <a:pt x="21606" y="0"/>
                </a:lnTo>
                <a:cubicBezTo>
                  <a:pt x="33524" y="0"/>
                  <a:pt x="43200" y="9671"/>
                  <a:pt x="43200" y="21599"/>
                </a:cubicBezTo>
                <a:lnTo>
                  <a:pt x="43200" y="21599"/>
                </a:lnTo>
                <a:cubicBezTo>
                  <a:pt x="43200" y="33528"/>
                  <a:pt x="33524" y="43200"/>
                  <a:pt x="21606" y="43200"/>
                </a:cubicBezTo>
                <a:lnTo>
                  <a:pt x="21606" y="43200"/>
                </a:lnTo>
                <a:cubicBezTo>
                  <a:pt x="9674" y="43200"/>
                  <a:pt x="0" y="33528"/>
                  <a:pt x="0" y="21599"/>
                </a:cubicBezTo>
                <a:lnTo>
                  <a:pt x="0" y="21599"/>
                </a:lnTo>
                <a:cubicBezTo>
                  <a:pt x="0" y="9671"/>
                  <a:pt x="9674" y="0"/>
                  <a:pt x="21606" y="0"/>
                </a:cubicBezTo>
                <a:close/>
              </a:path>
            </a:pathLst>
          </a:custGeom>
          <a:solidFill>
            <a:srgbClr val="FFFFFF">
              <a:alpha val="3137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3" name="Shape 1147" hidden="0"/>
          <p:cNvSpPr>
            <a:spLocks noChangeArrowheads="1" noGrp="1"/>
          </p:cNvSpPr>
          <p:nvPr isPhoto="0" userDrawn="1"/>
        </p:nvSpPr>
        <p:spPr bwMode="auto">
          <a:xfrm>
            <a:off x="2609712" y="36827"/>
            <a:ext cx="752403" cy="56589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41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41" y="43200"/>
                  <a:pt x="21600" y="43200"/>
                </a:cubicBezTo>
                <a:lnTo>
                  <a:pt x="21600" y="43200"/>
                </a:lnTo>
                <a:cubicBezTo>
                  <a:pt x="9673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3" y="0"/>
                  <a:pt x="21600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4" name="Shape 1148" hidden="0"/>
          <p:cNvSpPr>
            <a:spLocks noChangeArrowheads="1" noGrp="1"/>
          </p:cNvSpPr>
          <p:nvPr isPhoto="0" userDrawn="1"/>
        </p:nvSpPr>
        <p:spPr bwMode="auto">
          <a:xfrm>
            <a:off x="2272174" y="35715"/>
            <a:ext cx="748734" cy="5630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27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27" y="43200"/>
                  <a:pt x="21608" y="43200"/>
                </a:cubicBezTo>
                <a:lnTo>
                  <a:pt x="21608" y="43200"/>
                </a:lnTo>
                <a:cubicBezTo>
                  <a:pt x="9672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2" y="0"/>
                  <a:pt x="21608" y="0"/>
                </a:cubicBezTo>
                <a:close/>
              </a:path>
            </a:pathLst>
          </a:custGeom>
          <a:solidFill>
            <a:srgbClr val="FFFFFF">
              <a:alpha val="1647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799253" y="1600203"/>
            <a:ext cx="10577333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36" name="Дата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15413" y="6356353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37" name="Нижний колонтитул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165599" y="6356353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787829" y="274638"/>
            <a:ext cx="1058875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9" name="Номер слайда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592277" y="6356353"/>
            <a:ext cx="2784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 b="1">
          <a:solidFill>
            <a:schemeClr val="accent6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l-GR"/>
              <a:t>ΑΣΦΑΛΕΙΑ ΔΙΑΔΙΚΤΥΟΥ</a:t>
            </a:r>
            <a:endParaRPr lang="el-GR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l-GR"/>
              <a:t>Σήμερα θα σας μιλήσω για το πως να σερφαρετε ασφαλής στο διαδίκτυο.  </a:t>
            </a:r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wipe dir="r"/>
      </p:transition>
    </mc:Choice>
    <mc:Fallback>
      <p:transition spd="slow" advClick="1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599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/>
              <a:t>ακατάλληλα</a:t>
            </a:r>
            <a:endParaRPr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09599" y="1600201"/>
            <a:ext cx="10972800" cy="4525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>
              <a:defRPr/>
            </a:pPr>
            <a:r>
              <a:rPr/>
              <a:t>Αρχικά δεν μπαίνουμε σε εφαρμογές ακατάλληλες για την ηλικία μας όπως είναι το facebook .Διότι ποτέ δεν ξέρουμε μέχρι που αντέχουμε χωρίς να μας παροτρύνουν .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3870798" y="3108467"/>
            <a:ext cx="5608927" cy="3884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wheel spokes="1"/>
      </p:transition>
    </mc:Choice>
    <mc:Fallback>
      <p:transition spd="slow" advClick="1">
        <p:wheel spokes="1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599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/>
              <a:t>ενημερώνομαι  για την ασφάλεια μου</a:t>
            </a:r>
            <a:endParaRPr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09599" y="1600201"/>
            <a:ext cx="10972800" cy="4525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>
              <a:defRPr/>
            </a:pPr>
            <a:r>
              <a:rPr/>
              <a:t>Πάντα ενημερώνομαι για το πως να σερφαρω ασφαλής στο διαδίκτυο και για το ποιες εφαρμογές-games είναι επιτρεπόμενα για την ηλικία του καθενός.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2590334" y="3229206"/>
            <a:ext cx="7261097" cy="38528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14:warp dir="in"/>
      </p:transition>
    </mc:Choice>
    <mc:Fallback>
      <p:transition spd="slow" advClick="1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598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/>
              <a:t>Δεν αποκαλύπτω προσωπικά δεδομένα</a:t>
            </a:r>
            <a:endParaRPr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09598" y="1600200"/>
            <a:ext cx="10972800" cy="4525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>
              <a:defRPr/>
            </a:pPr>
            <a:r>
              <a:rPr/>
              <a:t>Αν θέλω να ανεβάσω μια φωτογραφία που περιλαμβάνει κι άλλα άτομα πρώτα ζητάω την άδεια τούς.</a:t>
            </a:r>
            <a:endParaRPr/>
          </a:p>
          <a:p>
            <a:pPr>
              <a:defRPr/>
            </a:pPr>
            <a:r>
              <a:rPr/>
              <a:t>Πριν ανεβάσω μια δικιά μου φωτογραφία κοιτάω αν υπάρχουν προσωπικά μου στοιχεία.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5935699" y="3685476"/>
            <a:ext cx="5309633" cy="29866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split orient="vert" dir="in"/>
      </p:transition>
    </mc:Choice>
    <mc:Fallback>
      <p:transition spd="slow" advClick="1">
        <p:split orient="vert" dir="in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5055" y="204941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/>
              <a:t>Δεν βρίσκω φίλους από ΤΟ ΔΙΑΔΙΚΤΥΟ</a:t>
            </a:r>
            <a:endParaRPr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09598" y="1600200"/>
            <a:ext cx="10972800" cy="4525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>
              <a:defRPr/>
            </a:pPr>
            <a:r>
              <a:rPr/>
              <a:t>Αν κάποιος μου κάνει έτοιμα φιλίας δεν το αποδέχομαι διότι το παιδικό μυαλό δεν αντιλαμβάνεται τους κινδύνους ενός μεγάλου αρρώστου ανθρώπου.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4957646" y="3324673"/>
            <a:ext cx="5265493" cy="31592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push dir="r"/>
      </p:transition>
    </mc:Choice>
    <mc:Fallback>
      <p:transition spd="slow" advClick="1">
        <p:push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598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/>
              <a:t>προστασία password </a:t>
            </a:r>
            <a:endParaRPr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09598" y="1600200"/>
            <a:ext cx="10972800" cy="4525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>
              <a:defRPr/>
            </a:pPr>
            <a:r>
              <a:rPr/>
              <a:t>Πάντα κρατώ τους κωδικούς μου σε ασφαλείς εφαρμογές όπως τους κωδικούς της χρηματικής κάρτας διότι υπάρχει περίπτωση να μου τραβιξουνε  λεφτά χωρίς την άδεια μου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3017797" y="3412930"/>
            <a:ext cx="4800859" cy="30965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ΤΕΛΟΣ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4597637" y="2090853"/>
            <a:ext cx="3441722" cy="2420707"/>
          </a:xfrm>
        </p:spPr>
        <p:txBody>
          <a:bodyPr/>
          <a:lstStyle/>
          <a:p>
            <a:pPr>
              <a:defRPr/>
            </a:pPr>
            <a:r>
              <a:rPr/>
              <a:t>ΤΕΛΟΣ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ial">
  <a:themeElements>
    <a:clrScheme name="Officia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ONLYOFFICE/5.6.4.20</Application>
  <DocSecurity>0</DocSecurity>
  <PresentationFormat>Widescreen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a976834</cp:lastModifiedBy>
  <cp:revision>12</cp:revision>
  <dcterms:created xsi:type="dcterms:W3CDTF">2012-12-03T06:56:55Z</dcterms:created>
  <dcterms:modified xsi:type="dcterms:W3CDTF">2023-02-14T09:03:36Z</dcterms:modified>
  <cp:category/>
  <cp:contentStatus/>
  <cp:version/>
</cp:coreProperties>
</file>