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7.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Layouts/slideLayout8.xml" ContentType="application/vnd.openxmlformats-officedocument.presentationml.slideLayout+xml"/>
  <Override PartName="/ppt/slides/slide9.xml" ContentType="application/vnd.openxmlformats-officedocument.presentationml.slide+xml"/>
  <Override PartName="/ppt/slides/slide5.xml" ContentType="application/vnd.openxmlformats-officedocument.presentationml.slide+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Lst>
  <p:sldSz cx="12192000" cy="6858000"/>
  <p:notesSz cx="6858000" cy="12192000"/>
  <p:defaultTextStyle>
    <a:defPPr>
      <a:defRPr lang="el-G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presProps" Target="presProps.xml" /><Relationship Id="rId13" Type="http://schemas.openxmlformats.org/officeDocument/2006/relationships/tableStyles" Target="tableStyles.xml" /><Relationship Id="rId14"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itle" userDrawn="1">
  <p:cSld name="Title Slid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ctrTitle" hasCustomPrompt="0"/>
          </p:nvPr>
        </p:nvSpPr>
        <p:spPr bwMode="auto">
          <a:xfrm>
            <a:off x="1523999" y="1122362"/>
            <a:ext cx="9144000" cy="2387599"/>
          </a:xfrm>
        </p:spPr>
        <p:txBody>
          <a:bodyPr anchor="b"/>
          <a:lstStyle>
            <a:lvl1pPr algn="ctr">
              <a:defRPr sz="4500"/>
            </a:lvl1pPr>
          </a:lstStyle>
          <a:p>
            <a:pPr>
              <a:defRPr/>
            </a:pPr>
            <a:r>
              <a:rPr lang="en-US"/>
              <a:t>Click to edit Master title style</a:t>
            </a:r>
            <a:endParaRPr lang="en-US"/>
          </a:p>
        </p:txBody>
      </p:sp>
      <p:sp>
        <p:nvSpPr>
          <p:cNvPr id="5" name="Subtitle 2" hidden="0"/>
          <p:cNvSpPr>
            <a:spLocks noGrp="1"/>
          </p:cNvSpPr>
          <p:nvPr isPhoto="0" userDrawn="0">
            <p:ph type="subTitle" idx="1" hasCustomPrompt="0"/>
          </p:nvPr>
        </p:nvSpPr>
        <p:spPr bwMode="auto">
          <a:xfrm>
            <a:off x="1523999" y="3602037"/>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en-US"/>
              <a:t>Click to edit Master subtitle style</a:t>
            </a:r>
            <a:endParaRPr lang="en-US"/>
          </a:p>
        </p:txBody>
      </p:sp>
      <p:sp>
        <p:nvSpPr>
          <p:cNvPr id="6"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7" name="Footer Placeholder 4" hidden="0"/>
          <p:cNvSpPr>
            <a:spLocks noGrp="1"/>
          </p:cNvSpPr>
          <p:nvPr isPhoto="0" userDrawn="0">
            <p:ph type="ftr" sz="quarter" idx="11" hasCustomPrompt="0"/>
          </p:nvPr>
        </p:nvSpPr>
        <p:spPr bwMode="auto"/>
        <p:txBody>
          <a:bodyPr/>
          <a:lstStyle/>
          <a:p>
            <a:pPr>
              <a:defRPr/>
            </a:pPr>
            <a:endParaRPr lang="ru-RU"/>
          </a:p>
        </p:txBody>
      </p:sp>
      <p:sp>
        <p:nvSpPr>
          <p:cNvPr id="8"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vertTx" userDrawn="1">
  <p:cSld name="Title and Vertical Text">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lang="en-US"/>
          </a:p>
        </p:txBody>
      </p:sp>
      <p:sp>
        <p:nvSpPr>
          <p:cNvPr id="5" name="Vertical Text Placeholder 2" hidden="0"/>
          <p:cNvSpPr>
            <a:spLocks noGrp="1"/>
          </p:cNvSpPr>
          <p:nvPr isPhoto="0" userDrawn="0">
            <p:ph type="body" orient="vert" idx="1" hasCustomPrompt="0"/>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7" name="Footer Placeholder 4" hidden="0"/>
          <p:cNvSpPr>
            <a:spLocks noGrp="1"/>
          </p:cNvSpPr>
          <p:nvPr isPhoto="0" userDrawn="0">
            <p:ph type="ftr" sz="quarter" idx="11" hasCustomPrompt="0"/>
          </p:nvPr>
        </p:nvSpPr>
        <p:spPr bwMode="auto"/>
        <p:txBody>
          <a:bodyPr/>
          <a:lstStyle/>
          <a:p>
            <a:pPr>
              <a:defRPr/>
            </a:pPr>
            <a:endParaRPr lang="ru-RU"/>
          </a:p>
        </p:txBody>
      </p:sp>
      <p:sp>
        <p:nvSpPr>
          <p:cNvPr id="8"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vertTitleAndTx" userDrawn="1">
  <p:cSld name="Vertical Title and Text">
    <p:spTree>
      <p:nvGrpSpPr>
        <p:cNvPr id="1" name="" hidden="0"/>
        <p:cNvGrpSpPr/>
        <p:nvPr isPhoto="0" userDrawn="0"/>
      </p:nvGrpSpPr>
      <p:grpSpPr bwMode="auto">
        <a:xfrm>
          <a:off x="0" y="0"/>
          <a:ext cx="0" cy="0"/>
          <a:chOff x="0" y="0"/>
          <a:chExt cx="0" cy="0"/>
        </a:xfrm>
      </p:grpSpPr>
      <p:sp>
        <p:nvSpPr>
          <p:cNvPr id="4" name="Vertical Title 1" hidden="0"/>
          <p:cNvSpPr>
            <a:spLocks noGrp="1"/>
          </p:cNvSpPr>
          <p:nvPr isPhoto="0" userDrawn="0">
            <p:ph type="title" orient="vert" hasCustomPrompt="0"/>
          </p:nvPr>
        </p:nvSpPr>
        <p:spPr bwMode="auto">
          <a:xfrm>
            <a:off x="8724899" y="365125"/>
            <a:ext cx="2628900" cy="5811838"/>
          </a:xfrm>
        </p:spPr>
        <p:txBody>
          <a:bodyPr vert="eaVert"/>
          <a:lstStyle/>
          <a:p>
            <a:pPr>
              <a:defRPr/>
            </a:pPr>
            <a:r>
              <a:rPr lang="en-US"/>
              <a:t>Click to edit Master title style</a:t>
            </a:r>
            <a:endParaRPr lang="en-US"/>
          </a:p>
        </p:txBody>
      </p:sp>
      <p:sp>
        <p:nvSpPr>
          <p:cNvPr id="5" name="Vertical Text Placeholder 2" hidden="0"/>
          <p:cNvSpPr>
            <a:spLocks noGrp="1"/>
          </p:cNvSpPr>
          <p:nvPr isPhoto="0" userDrawn="0">
            <p:ph type="body" orient="vert" idx="1" hasCustomPrompt="0"/>
          </p:nvPr>
        </p:nvSpPr>
        <p:spPr bwMode="auto">
          <a:xfrm>
            <a:off x="838198" y="365125"/>
            <a:ext cx="7734299"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7" name="Footer Placeholder 4" hidden="0"/>
          <p:cNvSpPr>
            <a:spLocks noGrp="1"/>
          </p:cNvSpPr>
          <p:nvPr isPhoto="0" userDrawn="0">
            <p:ph type="ftr" sz="quarter" idx="11" hasCustomPrompt="0"/>
          </p:nvPr>
        </p:nvSpPr>
        <p:spPr bwMode="auto"/>
        <p:txBody>
          <a:bodyPr/>
          <a:lstStyle/>
          <a:p>
            <a:pPr>
              <a:defRPr/>
            </a:pPr>
            <a:endParaRPr lang="ru-RU"/>
          </a:p>
        </p:txBody>
      </p:sp>
      <p:sp>
        <p:nvSpPr>
          <p:cNvPr id="8"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obj" userDrawn="1">
  <p:cSld name="Title and Content">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lang="en-US"/>
          </a:p>
        </p:txBody>
      </p:sp>
      <p:sp>
        <p:nvSpPr>
          <p:cNvPr id="5" name="Content Placeholder 2" hidden="0"/>
          <p:cNvSpPr>
            <a:spLocks noGrp="1"/>
          </p:cNvSpPr>
          <p:nvPr isPhoto="0" userDrawn="0">
            <p:ph idx="1" hasCustomPrompt="0"/>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7" name="Footer Placeholder 4" hidden="0"/>
          <p:cNvSpPr>
            <a:spLocks noGrp="1"/>
          </p:cNvSpPr>
          <p:nvPr isPhoto="0" userDrawn="0">
            <p:ph type="ftr" sz="quarter" idx="11" hasCustomPrompt="0"/>
          </p:nvPr>
        </p:nvSpPr>
        <p:spPr bwMode="auto"/>
        <p:txBody>
          <a:bodyPr/>
          <a:lstStyle/>
          <a:p>
            <a:pPr>
              <a:defRPr/>
            </a:pPr>
            <a:endParaRPr lang="ru-RU"/>
          </a:p>
        </p:txBody>
      </p:sp>
      <p:sp>
        <p:nvSpPr>
          <p:cNvPr id="8"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secHead" userDrawn="1">
  <p:cSld name="Section Header">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1850" y="1709738"/>
            <a:ext cx="10515600" cy="2852737"/>
          </a:xfrm>
        </p:spPr>
        <p:txBody>
          <a:bodyPr anchor="b"/>
          <a:lstStyle>
            <a:lvl1pPr>
              <a:defRPr sz="4500"/>
            </a:lvl1pPr>
          </a:lstStyle>
          <a:p>
            <a:pPr>
              <a:defRPr/>
            </a:pPr>
            <a:r>
              <a:rPr lang="en-US"/>
              <a:t>Click to edit Master title style</a:t>
            </a:r>
            <a:endParaRPr lang="en-US"/>
          </a:p>
        </p:txBody>
      </p:sp>
      <p:sp>
        <p:nvSpPr>
          <p:cNvPr id="5" name="Text Placeholder 2" hidden="0"/>
          <p:cNvSpPr>
            <a:spLocks noGrp="1"/>
          </p:cNvSpPr>
          <p:nvPr isPhoto="0" userDrawn="0">
            <p:ph type="body" idx="1" hasCustomPrompt="0"/>
          </p:nvPr>
        </p:nvSpPr>
        <p:spPr bwMode="auto">
          <a:xfrm>
            <a:off x="831850" y="4589463"/>
            <a:ext cx="10515600" cy="150018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lang="en-US"/>
              <a:t>Click to edit Master text styles</a:t>
            </a:r>
            <a:endParaRPr/>
          </a:p>
        </p:txBody>
      </p:sp>
      <p:sp>
        <p:nvSpPr>
          <p:cNvPr id="6"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7" name="Footer Placeholder 4" hidden="0"/>
          <p:cNvSpPr>
            <a:spLocks noGrp="1"/>
          </p:cNvSpPr>
          <p:nvPr isPhoto="0" userDrawn="0">
            <p:ph type="ftr" sz="quarter" idx="11" hasCustomPrompt="0"/>
          </p:nvPr>
        </p:nvSpPr>
        <p:spPr bwMode="auto"/>
        <p:txBody>
          <a:bodyPr/>
          <a:lstStyle/>
          <a:p>
            <a:pPr>
              <a:defRPr/>
            </a:pPr>
            <a:endParaRPr lang="ru-RU"/>
          </a:p>
        </p:txBody>
      </p:sp>
      <p:sp>
        <p:nvSpPr>
          <p:cNvPr id="8"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woObj" userDrawn="1">
  <p:cSld name="Two Content">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lang="en-US"/>
          </a:p>
        </p:txBody>
      </p:sp>
      <p:sp>
        <p:nvSpPr>
          <p:cNvPr id="5" name="Content Placeholder 2" hidden="0"/>
          <p:cNvSpPr>
            <a:spLocks noGrp="1"/>
          </p:cNvSpPr>
          <p:nvPr isPhoto="0" userDrawn="0">
            <p:ph sz="half" idx="1" hasCustomPrompt="0"/>
          </p:nvPr>
        </p:nvSpPr>
        <p:spPr bwMode="auto">
          <a:xfrm>
            <a:off x="838198" y="1825625"/>
            <a:ext cx="5181599"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Content Placeholder 3" hidden="0"/>
          <p:cNvSpPr>
            <a:spLocks noGrp="1"/>
          </p:cNvSpPr>
          <p:nvPr isPhoto="0" userDrawn="0">
            <p:ph sz="half" idx="2" hasCustomPrompt="0"/>
          </p:nvPr>
        </p:nvSpPr>
        <p:spPr bwMode="auto">
          <a:xfrm>
            <a:off x="6172200" y="1825625"/>
            <a:ext cx="5181599"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7" name="Date Placeholder 4"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8" name="Footer Placeholder 5" hidden="0"/>
          <p:cNvSpPr>
            <a:spLocks noGrp="1"/>
          </p:cNvSpPr>
          <p:nvPr isPhoto="0" userDrawn="0">
            <p:ph type="ftr" sz="quarter" idx="11" hasCustomPrompt="0"/>
          </p:nvPr>
        </p:nvSpPr>
        <p:spPr bwMode="auto"/>
        <p:txBody>
          <a:bodyPr/>
          <a:lstStyle/>
          <a:p>
            <a:pPr>
              <a:defRPr/>
            </a:pPr>
            <a:endParaRPr lang="ru-RU"/>
          </a:p>
        </p:txBody>
      </p:sp>
      <p:sp>
        <p:nvSpPr>
          <p:cNvPr id="9" name="Slide Number Placeholder 6"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woTxTwoObj" userDrawn="1">
  <p:cSld name="Comparison">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9787" y="365125"/>
            <a:ext cx="10515600" cy="1325562"/>
          </a:xfrm>
        </p:spPr>
        <p:txBody>
          <a:bodyPr/>
          <a:lstStyle/>
          <a:p>
            <a:pPr>
              <a:defRPr/>
            </a:pPr>
            <a:r>
              <a:rPr lang="en-US"/>
              <a:t>Click to edit Master title style</a:t>
            </a:r>
            <a:endParaRPr lang="en-US"/>
          </a:p>
        </p:txBody>
      </p:sp>
      <p:sp>
        <p:nvSpPr>
          <p:cNvPr id="5" name="Text Placeholder 2" hidden="0"/>
          <p:cNvSpPr>
            <a:spLocks noGrp="1"/>
          </p:cNvSpPr>
          <p:nvPr isPhoto="0" userDrawn="0">
            <p:ph type="body" idx="1" hasCustomPrompt="0"/>
          </p:nvPr>
        </p:nvSpPr>
        <p:spPr bwMode="auto">
          <a:xfrm>
            <a:off x="839789" y="1681162"/>
            <a:ext cx="5157785"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6" name="Content Placeholder 3" hidden="0"/>
          <p:cNvSpPr>
            <a:spLocks noGrp="1"/>
          </p:cNvSpPr>
          <p:nvPr isPhoto="0" userDrawn="0">
            <p:ph sz="half" idx="2" hasCustomPrompt="0"/>
          </p:nvPr>
        </p:nvSpPr>
        <p:spPr bwMode="auto">
          <a:xfrm>
            <a:off x="839789" y="2505074"/>
            <a:ext cx="5157785" cy="368458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7" name="Text Placeholder 4" hidden="0"/>
          <p:cNvSpPr>
            <a:spLocks noGrp="1"/>
          </p:cNvSpPr>
          <p:nvPr isPhoto="0" userDrawn="0">
            <p:ph type="body" sz="quarter" idx="3" hasCustomPrompt="0"/>
          </p:nvPr>
        </p:nvSpPr>
        <p:spPr bwMode="auto">
          <a:xfrm>
            <a:off x="6172200" y="1681162"/>
            <a:ext cx="5183187" cy="8239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8" name="Content Placeholder 5" hidden="0"/>
          <p:cNvSpPr>
            <a:spLocks noGrp="1"/>
          </p:cNvSpPr>
          <p:nvPr isPhoto="0" userDrawn="0">
            <p:ph sz="quarter" idx="4" hasCustomPrompt="0"/>
          </p:nvPr>
        </p:nvSpPr>
        <p:spPr bwMode="auto">
          <a:xfrm>
            <a:off x="6172200" y="2505074"/>
            <a:ext cx="5183187" cy="368458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9" name="Date Placeholder 6"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10" name="Footer Placeholder 7" hidden="0"/>
          <p:cNvSpPr>
            <a:spLocks noGrp="1"/>
          </p:cNvSpPr>
          <p:nvPr isPhoto="0" userDrawn="0">
            <p:ph type="ftr" sz="quarter" idx="11" hasCustomPrompt="0"/>
          </p:nvPr>
        </p:nvSpPr>
        <p:spPr bwMode="auto"/>
        <p:txBody>
          <a:bodyPr/>
          <a:lstStyle/>
          <a:p>
            <a:pPr>
              <a:defRPr/>
            </a:pPr>
            <a:endParaRPr lang="ru-RU"/>
          </a:p>
        </p:txBody>
      </p:sp>
      <p:sp>
        <p:nvSpPr>
          <p:cNvPr id="11" name="Slide Number Placeholder 8"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itleOnly" userDrawn="1">
  <p:cSld name="Title Only">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lang="en-US"/>
          </a:p>
        </p:txBody>
      </p:sp>
      <p:sp>
        <p:nvSpPr>
          <p:cNvPr id="5" name="Date Placeholder 2"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6" name="Footer Placeholder 3" hidden="0"/>
          <p:cNvSpPr>
            <a:spLocks noGrp="1"/>
          </p:cNvSpPr>
          <p:nvPr isPhoto="0" userDrawn="0">
            <p:ph type="ftr" sz="quarter" idx="11" hasCustomPrompt="0"/>
          </p:nvPr>
        </p:nvSpPr>
        <p:spPr bwMode="auto"/>
        <p:txBody>
          <a:bodyPr/>
          <a:lstStyle/>
          <a:p>
            <a:pPr>
              <a:defRPr/>
            </a:pPr>
            <a:endParaRPr lang="ru-RU"/>
          </a:p>
        </p:txBody>
      </p:sp>
      <p:sp>
        <p:nvSpPr>
          <p:cNvPr id="7" name="Slide Number Placeholder 4"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blank" userDrawn="1">
  <p:cSld name="Blank">
    <p:spTree>
      <p:nvGrpSpPr>
        <p:cNvPr id="1" name="" hidden="0"/>
        <p:cNvGrpSpPr/>
        <p:nvPr isPhoto="0" userDrawn="0"/>
      </p:nvGrpSpPr>
      <p:grpSpPr bwMode="auto">
        <a:xfrm>
          <a:off x="0" y="0"/>
          <a:ext cx="0" cy="0"/>
          <a:chOff x="0" y="0"/>
          <a:chExt cx="0" cy="0"/>
        </a:xfrm>
      </p:grpSpPr>
      <p:sp>
        <p:nvSpPr>
          <p:cNvPr id="4" name="Date Placeholder 1"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5" name="Footer Placeholder 2" hidden="0"/>
          <p:cNvSpPr>
            <a:spLocks noGrp="1"/>
          </p:cNvSpPr>
          <p:nvPr isPhoto="0" userDrawn="0">
            <p:ph type="ftr" sz="quarter" idx="11" hasCustomPrompt="0"/>
          </p:nvPr>
        </p:nvSpPr>
        <p:spPr bwMode="auto"/>
        <p:txBody>
          <a:bodyPr/>
          <a:lstStyle/>
          <a:p>
            <a:pPr>
              <a:defRPr/>
            </a:pPr>
            <a:endParaRPr lang="ru-RU"/>
          </a:p>
        </p:txBody>
      </p:sp>
      <p:sp>
        <p:nvSpPr>
          <p:cNvPr id="6" name="Slide Number Placeholder 3"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objTx" userDrawn="1">
  <p:cSld name="Content with Caption">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9787" y="457200"/>
            <a:ext cx="3932237" cy="1600200"/>
          </a:xfrm>
        </p:spPr>
        <p:txBody>
          <a:bodyPr anchor="b"/>
          <a:lstStyle>
            <a:lvl1pPr>
              <a:defRPr sz="2400"/>
            </a:lvl1pPr>
          </a:lstStyle>
          <a:p>
            <a:pPr>
              <a:defRPr/>
            </a:pPr>
            <a:r>
              <a:rPr lang="en-US"/>
              <a:t>Click to edit Master title style</a:t>
            </a:r>
            <a:endParaRPr lang="en-US"/>
          </a:p>
        </p:txBody>
      </p:sp>
      <p:sp>
        <p:nvSpPr>
          <p:cNvPr id="5" name="Content Placeholder 2" hidden="0"/>
          <p:cNvSpPr>
            <a:spLocks noGrp="1"/>
          </p:cNvSpPr>
          <p:nvPr isPhoto="0" userDrawn="0">
            <p:ph idx="1" hasCustomPrompt="0"/>
          </p:nvPr>
        </p:nvSpPr>
        <p:spPr bwMode="auto">
          <a:xfrm>
            <a:off x="5183187"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Text Placeholder 3" hidden="0"/>
          <p:cNvSpPr>
            <a:spLocks noGrp="1"/>
          </p:cNvSpPr>
          <p:nvPr isPhoto="0" userDrawn="0">
            <p:ph type="body" sz="half" idx="2" hasCustomPrompt="0"/>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7" name="Date Placeholder 4"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8" name="Footer Placeholder 5" hidden="0"/>
          <p:cNvSpPr>
            <a:spLocks noGrp="1"/>
          </p:cNvSpPr>
          <p:nvPr isPhoto="0" userDrawn="0">
            <p:ph type="ftr" sz="quarter" idx="11" hasCustomPrompt="0"/>
          </p:nvPr>
        </p:nvSpPr>
        <p:spPr bwMode="auto"/>
        <p:txBody>
          <a:bodyPr/>
          <a:lstStyle/>
          <a:p>
            <a:pPr>
              <a:defRPr/>
            </a:pPr>
            <a:endParaRPr lang="ru-RU"/>
          </a:p>
        </p:txBody>
      </p:sp>
      <p:sp>
        <p:nvSpPr>
          <p:cNvPr id="9" name="Slide Number Placeholder 6"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picTx" userDrawn="1">
  <p:cSld name="Picture with Caption">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9787" y="457200"/>
            <a:ext cx="3932237" cy="1600200"/>
          </a:xfrm>
        </p:spPr>
        <p:txBody>
          <a:bodyPr anchor="b"/>
          <a:lstStyle>
            <a:lvl1pPr>
              <a:defRPr sz="2400"/>
            </a:lvl1pPr>
          </a:lstStyle>
          <a:p>
            <a:pPr>
              <a:defRPr/>
            </a:pPr>
            <a:r>
              <a:rPr lang="en-US"/>
              <a:t>Click to edit Master title style</a:t>
            </a:r>
            <a:endParaRPr lang="en-US"/>
          </a:p>
        </p:txBody>
      </p:sp>
      <p:sp>
        <p:nvSpPr>
          <p:cNvPr id="5" name="Picture Placeholder 2" hidden="0"/>
          <p:cNvSpPr>
            <a:spLocks noChangeAspect="1" noGrp="1"/>
          </p:cNvSpPr>
          <p:nvPr isPhoto="0" userDrawn="0">
            <p:ph type="pic" idx="1" hasCustomPrompt="0"/>
          </p:nvPr>
        </p:nvSpPr>
        <p:spPr bwMode="auto">
          <a:xfrm>
            <a:off x="5183187" y="987425"/>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r>
              <a:rPr lang="en-US"/>
              <a:t>Click icon to add picture</a:t>
            </a:r>
            <a:endParaRPr lang="en-US"/>
          </a:p>
        </p:txBody>
      </p:sp>
      <p:sp>
        <p:nvSpPr>
          <p:cNvPr id="6" name="Text Placeholder 3" hidden="0"/>
          <p:cNvSpPr>
            <a:spLocks noGrp="1"/>
          </p:cNvSpPr>
          <p:nvPr isPhoto="0" userDrawn="0">
            <p:ph type="body" sz="half" idx="2" hasCustomPrompt="0"/>
          </p:nvPr>
        </p:nvSpPr>
        <p:spPr bwMode="auto">
          <a:xfrm>
            <a:off x="839787" y="2057399"/>
            <a:ext cx="3932237" cy="381158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7" name="Date Placeholder 4" hidden="0"/>
          <p:cNvSpPr>
            <a:spLocks noGrp="1"/>
          </p:cNvSpPr>
          <p:nvPr isPhoto="0" userDrawn="0">
            <p:ph type="dt" sz="half" idx="10" hasCustomPrompt="0"/>
          </p:nvPr>
        </p:nvSpPr>
        <p:spPr bwMode="auto"/>
        <p:txBody>
          <a:bodyPr/>
          <a:lstStyle/>
          <a:p>
            <a:pPr>
              <a:defRPr/>
            </a:pPr>
            <a:fld id="{BCC18F51-09EC-435C-A3BA-64A766E099C0}" type="datetimeFigureOut">
              <a:rPr lang="ru-RU"/>
              <a:t/>
            </a:fld>
            <a:endParaRPr lang="ru-RU"/>
          </a:p>
        </p:txBody>
      </p:sp>
      <p:sp>
        <p:nvSpPr>
          <p:cNvPr id="8" name="Footer Placeholder 5" hidden="0"/>
          <p:cNvSpPr>
            <a:spLocks noGrp="1"/>
          </p:cNvSpPr>
          <p:nvPr isPhoto="0" userDrawn="0">
            <p:ph type="ftr" sz="quarter" idx="11" hasCustomPrompt="0"/>
          </p:nvPr>
        </p:nvSpPr>
        <p:spPr bwMode="auto"/>
        <p:txBody>
          <a:bodyPr/>
          <a:lstStyle/>
          <a:p>
            <a:pPr>
              <a:defRPr/>
            </a:pPr>
            <a:endParaRPr lang="ru-RU"/>
          </a:p>
        </p:txBody>
      </p:sp>
      <p:sp>
        <p:nvSpPr>
          <p:cNvPr id="9" name="Slide Number Placeholder 6" hidden="0"/>
          <p:cNvSpPr>
            <a:spLocks noGrp="1"/>
          </p:cNvSpPr>
          <p:nvPr isPhoto="0" userDrawn="0">
            <p:ph type="sldNum" sz="quarter" idx="12" hasCustomPrompt="0"/>
          </p:nvPr>
        </p:nvSpPr>
        <p:spPr bwMode="auto"/>
        <p:txBody>
          <a:bodyPr/>
          <a:lstStyle/>
          <a:p>
            <a:pPr>
              <a:defRPr/>
            </a:pPr>
            <a:fld id="{08395586-F03A-48D1-94DF-16B239DF4FB5}" type="slidenum">
              <a:rPr lang="ru-RU"/>
              <a:t/>
            </a:fld>
            <a:endParaRPr lang="ru-RU"/>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hidden="0"/>
        <p:cNvGrpSpPr/>
        <p:nvPr isPhoto="0" userDrawn="0"/>
      </p:nvGrpSpPr>
      <p:grpSpPr bwMode="auto">
        <a:xfrm>
          <a:off x="0" y="0"/>
          <a:ext cx="0" cy="0"/>
          <a:chOff x="0" y="0"/>
          <a:chExt cx="0" cy="0"/>
        </a:xfrm>
      </p:grpSpPr>
      <p:sp>
        <p:nvSpPr>
          <p:cNvPr id="4" name="Title Placeholder 1" hidden="0"/>
          <p:cNvSpPr>
            <a:spLocks noGrp="1"/>
          </p:cNvSpPr>
          <p:nvPr isPhoto="0" userDrawn="0">
            <p:ph type="title" hasCustomPrompt="0"/>
          </p:nvPr>
        </p:nvSpPr>
        <p:spPr bwMode="auto">
          <a:xfrm>
            <a:off x="838198" y="365125"/>
            <a:ext cx="10515600" cy="1325562"/>
          </a:xfrm>
          <a:prstGeom prst="rect">
            <a:avLst/>
          </a:prstGeom>
        </p:spPr>
        <p:txBody>
          <a:bodyPr vert="horz" lIns="91440" tIns="45720" rIns="91440" bIns="45720" rtlCol="0" anchor="ctr">
            <a:normAutofit/>
          </a:bodyPr>
          <a:lstStyle/>
          <a:p>
            <a:pPr>
              <a:defRPr/>
            </a:pPr>
            <a:r>
              <a:rPr lang="en-US"/>
              <a:t>Click to edit Master title style</a:t>
            </a:r>
            <a:endParaRPr lang="en-US"/>
          </a:p>
        </p:txBody>
      </p:sp>
      <p:sp>
        <p:nvSpPr>
          <p:cNvPr id="5" name="Text Placeholder 2" hidden="0"/>
          <p:cNvSpPr>
            <a:spLocks noGrp="1"/>
          </p:cNvSpPr>
          <p:nvPr isPhoto="0" userDrawn="0">
            <p:ph type="body" idx="1" hasCustomPrompt="0"/>
          </p:nvPr>
        </p:nvSpPr>
        <p:spPr bwMode="auto">
          <a:xfrm>
            <a:off x="838198"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Date Placeholder 3" hidden="0"/>
          <p:cNvSpPr>
            <a:spLocks noGrp="1"/>
          </p:cNvSpPr>
          <p:nvPr isPhoto="0" userDrawn="0">
            <p:ph type="dt" sz="half" idx="2" hasCustomPrompt="0"/>
          </p:nvPr>
        </p:nvSpPr>
        <p:spPr bwMode="auto">
          <a:xfrm>
            <a:off x="838198"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CC18F51-09EC-435C-A3BA-64A766E099C0}" type="datetimeFigureOut">
              <a:rPr lang="ru-RU"/>
              <a:t/>
            </a:fld>
            <a:endParaRPr lang="ru-RU"/>
          </a:p>
        </p:txBody>
      </p:sp>
      <p:sp>
        <p:nvSpPr>
          <p:cNvPr id="7" name="Footer Placeholder 4" hidden="0"/>
          <p:cNvSpPr>
            <a:spLocks noGrp="1"/>
          </p:cNvSpPr>
          <p:nvPr isPhoto="0" userDrawn="0">
            <p:ph type="ftr" sz="quarter" idx="3" hasCustomPrompt="0"/>
          </p:nvPr>
        </p:nvSpPr>
        <p:spPr bwMode="auto">
          <a:xfrm>
            <a:off x="4038598"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8" name="Slide Number Placeholder 5" hidden="0"/>
          <p:cNvSpPr>
            <a:spLocks noGrp="1"/>
          </p:cNvSpPr>
          <p:nvPr isPhoto="0" userDrawn="0">
            <p:ph type="sldNum" sz="quarter" idx="4" hasCustomPrompt="0"/>
          </p:nvPr>
        </p:nvSpPr>
        <p:spPr bwMode="auto">
          <a:xfrm>
            <a:off x="8610599"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8395586-F03A-48D1-94DF-16B239DF4FB5}" type="slidenum">
              <a:rPr lang="ru-RU"/>
              <a:t/>
            </a:fld>
            <a:endParaRPr lang="ru-RU"/>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49"/>
        </a:spcBef>
        <a:buFont typeface="Arial"/>
        <a:buChar char="•"/>
        <a:defRPr sz="2100">
          <a:solidFill>
            <a:schemeClr val="tx1"/>
          </a:solidFill>
          <a:latin typeface="+mn-lt"/>
          <a:ea typeface="+mn-ea"/>
          <a:cs typeface="+mn-cs"/>
        </a:defRPr>
      </a:lvl1pPr>
      <a:lvl2pPr marL="514350" indent="-171450" algn="l" defTabSz="685800">
        <a:lnSpc>
          <a:spcPct val="90000"/>
        </a:lnSpc>
        <a:spcBef>
          <a:spcPts val="374"/>
        </a:spcBef>
        <a:buFont typeface="Arial"/>
        <a:buChar char="•"/>
        <a:defRPr sz="1800">
          <a:solidFill>
            <a:schemeClr val="tx1"/>
          </a:solidFill>
          <a:latin typeface="+mn-lt"/>
          <a:ea typeface="+mn-ea"/>
          <a:cs typeface="+mn-cs"/>
        </a:defRPr>
      </a:lvl2pPr>
      <a:lvl3pPr marL="857250" indent="-171450" algn="l" defTabSz="685800">
        <a:lnSpc>
          <a:spcPct val="90000"/>
        </a:lnSpc>
        <a:spcBef>
          <a:spcPts val="374"/>
        </a:spcBef>
        <a:buFont typeface="Arial"/>
        <a:buChar char="•"/>
        <a:defRPr sz="1500">
          <a:solidFill>
            <a:schemeClr val="tx1"/>
          </a:solidFill>
          <a:latin typeface="+mn-lt"/>
          <a:ea typeface="+mn-ea"/>
          <a:cs typeface="+mn-cs"/>
        </a:defRPr>
      </a:lvl3pPr>
      <a:lvl4pPr marL="1200150" indent="-171450" algn="l" defTabSz="685800">
        <a:lnSpc>
          <a:spcPct val="90000"/>
        </a:lnSpc>
        <a:spcBef>
          <a:spcPts val="374"/>
        </a:spcBef>
        <a:buFont typeface="Arial"/>
        <a:buChar char="•"/>
        <a:defRPr sz="1350">
          <a:solidFill>
            <a:schemeClr val="tx1"/>
          </a:solidFill>
          <a:latin typeface="+mn-lt"/>
          <a:ea typeface="+mn-ea"/>
          <a:cs typeface="+mn-cs"/>
        </a:defRPr>
      </a:lvl4pPr>
      <a:lvl5pPr marL="1543050" indent="-171450" algn="l" defTabSz="685800">
        <a:lnSpc>
          <a:spcPct val="90000"/>
        </a:lnSpc>
        <a:spcBef>
          <a:spcPts val="374"/>
        </a:spcBef>
        <a:buFont typeface="Arial"/>
        <a:buChar char="•"/>
        <a:defRPr sz="1350">
          <a:solidFill>
            <a:schemeClr val="tx1"/>
          </a:solidFill>
          <a:latin typeface="+mn-lt"/>
          <a:ea typeface="+mn-ea"/>
          <a:cs typeface="+mn-cs"/>
        </a:defRPr>
      </a:lvl5pPr>
      <a:lvl6pPr marL="1885950" indent="-171450" algn="l" defTabSz="685800">
        <a:lnSpc>
          <a:spcPct val="90000"/>
        </a:lnSpc>
        <a:spcBef>
          <a:spcPts val="374"/>
        </a:spcBef>
        <a:buFont typeface="Arial"/>
        <a:buChar char="•"/>
        <a:defRPr sz="1350">
          <a:solidFill>
            <a:schemeClr val="tx1"/>
          </a:solidFill>
          <a:latin typeface="+mn-lt"/>
          <a:ea typeface="+mn-ea"/>
          <a:cs typeface="+mn-cs"/>
        </a:defRPr>
      </a:lvl6pPr>
      <a:lvl7pPr marL="2228850" indent="-171450" algn="l" defTabSz="685800">
        <a:lnSpc>
          <a:spcPct val="90000"/>
        </a:lnSpc>
        <a:spcBef>
          <a:spcPts val="374"/>
        </a:spcBef>
        <a:buFont typeface="Arial"/>
        <a:buChar char="•"/>
        <a:defRPr sz="1350">
          <a:solidFill>
            <a:schemeClr val="tx1"/>
          </a:solidFill>
          <a:latin typeface="+mn-lt"/>
          <a:ea typeface="+mn-ea"/>
          <a:cs typeface="+mn-cs"/>
        </a:defRPr>
      </a:lvl7pPr>
      <a:lvl8pPr marL="2571750" indent="-171450" algn="l" defTabSz="685800">
        <a:lnSpc>
          <a:spcPct val="90000"/>
        </a:lnSpc>
        <a:spcBef>
          <a:spcPts val="374"/>
        </a:spcBef>
        <a:buFont typeface="Arial"/>
        <a:buChar char="•"/>
        <a:defRPr sz="1350">
          <a:solidFill>
            <a:schemeClr val="tx1"/>
          </a:solidFill>
          <a:latin typeface="+mn-lt"/>
          <a:ea typeface="+mn-ea"/>
          <a:cs typeface="+mn-cs"/>
        </a:defRPr>
      </a:lvl8pPr>
      <a:lvl9pPr marL="2914650" indent="-171450" algn="l" defTabSz="685800">
        <a:lnSpc>
          <a:spcPct val="90000"/>
        </a:lnSpc>
        <a:spcBef>
          <a:spcPts val="374"/>
        </a:spcBef>
        <a:buFont typeface="Arial"/>
        <a:buChar char="•"/>
        <a:defRPr sz="135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image" Target="../media/image8.jpg"/><Relationship Id="rId10" Type="http://schemas.openxmlformats.org/officeDocument/2006/relationships/image" Target="../media/image9.jpg"/><Relationship Id="rId11" Type="http://schemas.openxmlformats.org/officeDocument/2006/relationships/image" Target="../media/image10.jp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 Id="rId4" Type="http://schemas.openxmlformats.org/officeDocument/2006/relationships/image" Target="../media/image13.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 Id="rId4" Type="http://schemas.openxmlformats.org/officeDocument/2006/relationships/image" Target="../media/image16.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jpg"/><Relationship Id="rId4" Type="http://schemas.openxmlformats.org/officeDocument/2006/relationships/image" Target="../media/image19.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 Id="rId4" Type="http://schemas.openxmlformats.org/officeDocument/2006/relationships/image" Target="../media/image22.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6" Type="http://schemas.openxmlformats.org/officeDocument/2006/relationships/image" Target="../media/image27.jpg"/><Relationship Id="rId7" Type="http://schemas.openxmlformats.org/officeDocument/2006/relationships/image" Target="../media/image28.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jpg"/><Relationship Id="rId5" Type="http://schemas.openxmlformats.org/officeDocument/2006/relationships/image" Target="../media/image35.jpg"/><Relationship Id="rId6" Type="http://schemas.openxmlformats.org/officeDocument/2006/relationships/image" Target="../media/image3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 Id="rId3" Type="http://schemas.openxmlformats.org/officeDocument/2006/relationships/image" Target="../media/image38.jpg"/><Relationship Id="rId4" Type="http://schemas.openxmlformats.org/officeDocument/2006/relationships/image" Target="../media/image39.jpg"/><Relationship Id="rId5"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BF9EEB"/>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ctrTitle" hasCustomPrompt="0"/>
          </p:nvPr>
        </p:nvSpPr>
        <p:spPr bwMode="auto">
          <a:xfrm flipH="0" flipV="0">
            <a:off x="914399" y="64942"/>
            <a:ext cx="10363198" cy="2056533"/>
          </a:xfrm>
        </p:spPr>
        <p:txBody>
          <a:bodyPr/>
          <a:lstStyle/>
          <a:p>
            <a:pPr>
              <a:defRPr/>
            </a:pPr>
            <a:r>
              <a:rPr lang="el-GR">
                <a:solidFill>
                  <a:schemeClr val="tx1"/>
                </a:solidFill>
              </a:rPr>
              <a:t>Ασφάλεια Διαδικτύου</a:t>
            </a:r>
            <a:endParaRPr lang="el-GR"/>
          </a:p>
        </p:txBody>
      </p:sp>
      <p:sp>
        <p:nvSpPr>
          <p:cNvPr id="5" name="Subtitle 2" hidden="0"/>
          <p:cNvSpPr>
            <a:spLocks noGrp="1"/>
          </p:cNvSpPr>
          <p:nvPr isPhoto="0" userDrawn="0">
            <p:ph type="subTitle" idx="1" hasCustomPrompt="0"/>
          </p:nvPr>
        </p:nvSpPr>
        <p:spPr bwMode="auto"/>
        <p:txBody>
          <a:bodyPr/>
          <a:lstStyle/>
          <a:p>
            <a:pPr>
              <a:defRPr/>
            </a:pPr>
            <a:r>
              <a:rPr lang="el-GR">
                <a:solidFill>
                  <a:schemeClr val="tx1"/>
                </a:solidFill>
              </a:rPr>
              <a:t>Τι πρέπει να προσέχουμε στο διαδίκτυο και τα μέσα Social Media</a:t>
            </a:r>
            <a:endParaRPr>
              <a:solidFill>
                <a:schemeClr val="tx1"/>
              </a:solidFill>
            </a:endParaRPr>
          </a:p>
        </p:txBody>
      </p:sp>
      <p:pic>
        <p:nvPicPr>
          <p:cNvPr id="6" name="" hidden="0"/>
          <p:cNvPicPr>
            <a:picLocks noChangeAspect="1"/>
          </p:cNvPicPr>
          <p:nvPr isPhoto="0" userDrawn="0"/>
        </p:nvPicPr>
        <p:blipFill>
          <a:blip r:embed="rId2"/>
          <a:stretch/>
        </p:blipFill>
        <p:spPr bwMode="auto">
          <a:xfrm flipH="0" flipV="0">
            <a:off x="653142" y="4477883"/>
            <a:ext cx="3021946" cy="1699844"/>
          </a:xfrm>
          <a:prstGeom prst="rect">
            <a:avLst/>
          </a:prstGeom>
        </p:spPr>
      </p:pic>
      <p:pic>
        <p:nvPicPr>
          <p:cNvPr id="7" name="" hidden="0"/>
          <p:cNvPicPr>
            <a:picLocks noChangeAspect="1"/>
          </p:cNvPicPr>
          <p:nvPr isPhoto="0" userDrawn="0"/>
        </p:nvPicPr>
        <p:blipFill>
          <a:blip r:embed="rId3"/>
          <a:stretch/>
        </p:blipFill>
        <p:spPr bwMode="auto">
          <a:xfrm flipH="0" flipV="0">
            <a:off x="384401" y="403678"/>
            <a:ext cx="2388053" cy="1592035"/>
          </a:xfrm>
          <a:prstGeom prst="rect">
            <a:avLst/>
          </a:prstGeom>
        </p:spPr>
      </p:pic>
      <p:pic>
        <p:nvPicPr>
          <p:cNvPr id="8" name="" hidden="0"/>
          <p:cNvPicPr>
            <a:picLocks noChangeAspect="1"/>
          </p:cNvPicPr>
          <p:nvPr isPhoto="0" userDrawn="0"/>
        </p:nvPicPr>
        <p:blipFill>
          <a:blip r:embed="rId4"/>
          <a:stretch/>
        </p:blipFill>
        <p:spPr bwMode="auto">
          <a:xfrm flipH="0" flipV="0">
            <a:off x="8725807" y="4429918"/>
            <a:ext cx="2661367" cy="1694542"/>
          </a:xfrm>
          <a:prstGeom prst="rect">
            <a:avLst/>
          </a:prstGeom>
        </p:spPr>
      </p:pic>
      <p:pic>
        <p:nvPicPr>
          <p:cNvPr id="9" name="" hidden="0"/>
          <p:cNvPicPr>
            <a:picLocks noChangeAspect="1"/>
          </p:cNvPicPr>
          <p:nvPr isPhoto="0" userDrawn="0"/>
        </p:nvPicPr>
        <p:blipFill>
          <a:blip r:embed="rId5"/>
          <a:stretch/>
        </p:blipFill>
        <p:spPr bwMode="auto">
          <a:xfrm>
            <a:off x="8912678" y="315231"/>
            <a:ext cx="2666999" cy="2666999"/>
          </a:xfrm>
          <a:prstGeom prst="rect">
            <a:avLst/>
          </a:prstGeom>
        </p:spPr>
      </p:pic>
      <p:pic>
        <p:nvPicPr>
          <p:cNvPr id="10" name="" hidden="0"/>
          <p:cNvPicPr>
            <a:picLocks noChangeAspect="1"/>
          </p:cNvPicPr>
          <p:nvPr isPhoto="0" userDrawn="0"/>
        </p:nvPicPr>
        <p:blipFill>
          <a:blip r:embed="rId6"/>
          <a:stretch/>
        </p:blipFill>
        <p:spPr bwMode="auto">
          <a:xfrm flipH="0" flipV="0">
            <a:off x="3317874" y="4738163"/>
            <a:ext cx="2007294" cy="1179285"/>
          </a:xfrm>
          <a:prstGeom prst="rect">
            <a:avLst/>
          </a:prstGeom>
        </p:spPr>
      </p:pic>
      <p:pic>
        <p:nvPicPr>
          <p:cNvPr id="11" name="" hidden="0"/>
          <p:cNvPicPr>
            <a:picLocks noChangeAspect="1"/>
          </p:cNvPicPr>
          <p:nvPr isPhoto="0" userDrawn="0"/>
        </p:nvPicPr>
        <p:blipFill>
          <a:blip r:embed="rId7"/>
          <a:stretch/>
        </p:blipFill>
        <p:spPr bwMode="auto">
          <a:xfrm flipH="0" flipV="0">
            <a:off x="6984999" y="136071"/>
            <a:ext cx="2287175" cy="1213603"/>
          </a:xfrm>
          <a:prstGeom prst="rect">
            <a:avLst/>
          </a:prstGeom>
        </p:spPr>
      </p:pic>
      <p:pic>
        <p:nvPicPr>
          <p:cNvPr id="12" name="" hidden="0"/>
          <p:cNvPicPr>
            <a:picLocks noChangeAspect="1"/>
          </p:cNvPicPr>
          <p:nvPr isPhoto="0" userDrawn="0"/>
        </p:nvPicPr>
        <p:blipFill>
          <a:blip r:embed="rId8"/>
          <a:stretch/>
        </p:blipFill>
        <p:spPr bwMode="auto">
          <a:xfrm>
            <a:off x="861785" y="1843994"/>
            <a:ext cx="2190749" cy="1514475"/>
          </a:xfrm>
          <a:prstGeom prst="rect">
            <a:avLst/>
          </a:prstGeom>
        </p:spPr>
      </p:pic>
      <p:pic>
        <p:nvPicPr>
          <p:cNvPr id="13" name="" hidden="0"/>
          <p:cNvPicPr>
            <a:picLocks noChangeAspect="1"/>
          </p:cNvPicPr>
          <p:nvPr isPhoto="0" userDrawn="0"/>
        </p:nvPicPr>
        <p:blipFill>
          <a:blip r:embed="rId9"/>
          <a:stretch/>
        </p:blipFill>
        <p:spPr bwMode="auto">
          <a:xfrm flipH="0" flipV="0">
            <a:off x="4646838" y="2177142"/>
            <a:ext cx="2471964" cy="1235980"/>
          </a:xfrm>
          <a:prstGeom prst="rect">
            <a:avLst/>
          </a:prstGeom>
        </p:spPr>
      </p:pic>
      <p:pic>
        <p:nvPicPr>
          <p:cNvPr id="14" name="" hidden="0"/>
          <p:cNvPicPr>
            <a:picLocks noChangeAspect="1"/>
          </p:cNvPicPr>
          <p:nvPr isPhoto="0" userDrawn="0"/>
        </p:nvPicPr>
        <p:blipFill>
          <a:blip r:embed="rId10"/>
          <a:stretch/>
        </p:blipFill>
        <p:spPr bwMode="auto">
          <a:xfrm flipH="0" flipV="0">
            <a:off x="3052535" y="73855"/>
            <a:ext cx="1998466" cy="1338035"/>
          </a:xfrm>
          <a:prstGeom prst="rect">
            <a:avLst/>
          </a:prstGeom>
        </p:spPr>
      </p:pic>
      <p:pic>
        <p:nvPicPr>
          <p:cNvPr id="15" name="" hidden="0"/>
          <p:cNvPicPr>
            <a:picLocks noChangeAspect="1"/>
          </p:cNvPicPr>
          <p:nvPr isPhoto="0" userDrawn="0"/>
        </p:nvPicPr>
        <p:blipFill>
          <a:blip r:embed="rId11"/>
          <a:stretch/>
        </p:blipFill>
        <p:spPr bwMode="auto">
          <a:xfrm flipH="0" flipV="0">
            <a:off x="6453752" y="4291919"/>
            <a:ext cx="2573784" cy="12983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1">
        <p:push dir="r"/>
      </p:transition>
    </mc:Choice>
    <mc:Fallback>
      <p:transition spd="slow" advClick="1">
        <p:push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BF9EEB"/>
        </a:solidFill>
      </p:bgPr>
    </p:bg>
    <p:spTree>
      <p:nvGrpSpPr>
        <p:cNvPr id="1" name="" hidden="0"/>
        <p:cNvGrpSpPr/>
        <p:nvPr isPhoto="0" userDrawn="0"/>
      </p:nvGrpSpPr>
      <p:grpSpPr bwMode="auto">
        <a:xfrm>
          <a:off x="0" y="0"/>
          <a:ext cx="0" cy="0"/>
          <a:chOff x="0" y="0"/>
          <a:chExt cx="0" cy="0"/>
        </a:xfrm>
      </p:grpSpPr>
      <p:sp>
        <p:nvSpPr>
          <p:cNvPr id="4" name="Заголовок 1" hidden="0"/>
          <p:cNvSpPr>
            <a:spLocks noGrp="1"/>
          </p:cNvSpPr>
          <p:nvPr isPhoto="0" userDrawn="0">
            <p:ph type="title" hasCustomPrompt="0"/>
          </p:nvPr>
        </p:nvSpPr>
        <p:spPr bwMode="auto">
          <a:xfrm flipH="0" flipV="0">
            <a:off x="-55535" y="0"/>
            <a:ext cx="4297589" cy="1213303"/>
          </a:xfrm>
        </p:spPr>
        <p:txBody>
          <a:bodyPr/>
          <a:lstStyle/>
          <a:p>
            <a:pPr>
              <a:defRPr/>
            </a:pPr>
            <a:r>
              <a:rPr b="1" u="sng">
                <a:solidFill>
                  <a:schemeClr val="tx1"/>
                </a:solidFill>
                <a:latin typeface="DejaVu Serif Condensed"/>
                <a:ea typeface="DejaVu Serif Condensed"/>
                <a:cs typeface="DejaVu Serif Condensed"/>
              </a:rPr>
              <a:t>Φωτογραφίες</a:t>
            </a:r>
            <a:endParaRPr/>
          </a:p>
        </p:txBody>
      </p:sp>
      <p:sp>
        <p:nvSpPr>
          <p:cNvPr id="5" name="Объект 2" hidden="0"/>
          <p:cNvSpPr>
            <a:spLocks noGrp="1"/>
          </p:cNvSpPr>
          <p:nvPr isPhoto="0" userDrawn="0">
            <p:ph idx="1" hasCustomPrompt="0"/>
          </p:nvPr>
        </p:nvSpPr>
        <p:spPr bwMode="auto">
          <a:xfrm flipH="0" flipV="0">
            <a:off x="193928" y="1304017"/>
            <a:ext cx="11261925" cy="4872945"/>
          </a:xfrm>
        </p:spPr>
        <p:txBody>
          <a:bodyPr/>
          <a:lstStyle/>
          <a:p>
            <a:pPr marL="0" indent="0">
              <a:buNone/>
              <a:defRPr/>
            </a:pPr>
            <a:r>
              <a:rPr b="1" u="sng" strike="noStrike">
                <a:solidFill>
                  <a:schemeClr val="tx1"/>
                </a:solidFill>
                <a:latin typeface="DejaVu Serif Condensed"/>
                <a:ea typeface="DejaVu Serif Condensed"/>
                <a:cs typeface="DejaVu Serif Condensed"/>
              </a:rPr>
              <a:t>Δεν</a:t>
            </a:r>
            <a:r>
              <a:rPr b="0" u="sng">
                <a:solidFill>
                  <a:schemeClr val="tx1"/>
                </a:solidFill>
              </a:rPr>
              <a:t> </a:t>
            </a:r>
            <a:r>
              <a:rPr b="0" u="sng">
                <a:solidFill>
                  <a:schemeClr val="tx1"/>
                </a:solidFill>
                <a:latin typeface="DejaVu Serif Condensed"/>
                <a:ea typeface="DejaVu Serif Condensed"/>
                <a:cs typeface="DejaVu Serif Condensed"/>
              </a:rPr>
              <a:t>κοινοποιώ </a:t>
            </a:r>
            <a:r>
              <a:rPr b="0" u="sng">
                <a:solidFill>
                  <a:schemeClr val="tx1"/>
                </a:solidFill>
                <a:latin typeface="DejaVu Serif Condensed"/>
                <a:ea typeface="DejaVu Serif Condensed"/>
                <a:cs typeface="DejaVu Serif Condensed"/>
              </a:rPr>
              <a:t>φωτογραφίες με φίλους μου,χωρίς να πάρω την άδειά τους</a:t>
            </a:r>
            <a:r>
              <a:rPr b="0" u="sng">
                <a:solidFill>
                  <a:schemeClr val="tx1"/>
                </a:solidFill>
                <a:latin typeface="DejaVu Serif Condensed"/>
                <a:ea typeface="DejaVu Serif Condensed"/>
                <a:cs typeface="DejaVu Serif Condensed"/>
              </a:rPr>
              <a:t>.</a:t>
            </a:r>
            <a:endParaRPr b="0" u="sng">
              <a:solidFill>
                <a:schemeClr val="tx1"/>
              </a:solidFill>
              <a:latin typeface="DejaVu Serif Condensed"/>
              <a:ea typeface="DejaVu Serif Condensed"/>
              <a:cs typeface="DejaVu Serif Condensed"/>
            </a:endParaRPr>
          </a:p>
          <a:p>
            <a:pPr marL="0" indent="0">
              <a:buNone/>
              <a:defRPr/>
            </a:pPr>
            <a:endParaRPr b="0" u="sng">
              <a:solidFill>
                <a:schemeClr val="tx1"/>
              </a:solidFill>
              <a:latin typeface="DejaVu Serif Condensed"/>
              <a:ea typeface="DejaVu Serif Condensed"/>
              <a:cs typeface="DejaVu Serif Condensed"/>
            </a:endParaRPr>
          </a:p>
          <a:p>
            <a:pPr marL="0" indent="0">
              <a:buNone/>
              <a:defRPr/>
            </a:pPr>
            <a:r>
              <a:rPr b="1" u="sng">
                <a:solidFill>
                  <a:schemeClr val="tx1"/>
                </a:solidFill>
                <a:latin typeface="DejaVu Serif Condensed"/>
                <a:ea typeface="DejaVu Serif Condensed"/>
                <a:cs typeface="DejaVu Serif Condensed"/>
              </a:rPr>
              <a:t>Πάντα</a:t>
            </a:r>
            <a:r>
              <a:rPr b="0" u="sng">
                <a:solidFill>
                  <a:schemeClr val="tx1"/>
                </a:solidFill>
                <a:latin typeface="DejaVu Serif Condensed"/>
                <a:ea typeface="DejaVu Serif Condensed"/>
                <a:cs typeface="DejaVu Serif Condensed"/>
              </a:rPr>
              <a:t> πριν ανεβάσω κάποια </a:t>
            </a:r>
            <a:r>
              <a:rPr b="0" u="sng">
                <a:solidFill>
                  <a:schemeClr val="tx1"/>
                </a:solidFill>
                <a:latin typeface="DejaVu Serif Condensed"/>
                <a:ea typeface="DejaVu Serif Condensed"/>
                <a:cs typeface="DejaVu Serif Condensed"/>
              </a:rPr>
              <a:t>φωτογραφία,</a:t>
            </a:r>
            <a:endParaRPr b="0" u="sng">
              <a:solidFill>
                <a:schemeClr val="tx1"/>
              </a:solidFill>
              <a:latin typeface="DejaVu Serif Condensed"/>
              <a:ea typeface="DejaVu Serif Condensed"/>
              <a:cs typeface="DejaVu Serif Condensed"/>
            </a:endParaRPr>
          </a:p>
          <a:p>
            <a:pPr marL="0" indent="0">
              <a:buNone/>
              <a:defRPr/>
            </a:pPr>
            <a:r>
              <a:rPr b="0" u="sng">
                <a:solidFill>
                  <a:schemeClr val="tx1"/>
                </a:solidFill>
                <a:latin typeface="DejaVu Serif Condensed"/>
                <a:ea typeface="DejaVu Serif Condensed"/>
                <a:cs typeface="DejaVu Serif Condensed"/>
              </a:rPr>
              <a:t>ελέγχω αν </a:t>
            </a:r>
            <a:r>
              <a:rPr b="0" u="sng">
                <a:solidFill>
                  <a:schemeClr val="tx1"/>
                </a:solidFill>
                <a:latin typeface="DejaVu Serif Condensed"/>
                <a:ea typeface="DejaVu Serif Condensed"/>
                <a:cs typeface="DejaVu Serif Condensed"/>
              </a:rPr>
              <a:t>"προδίδονται"</a:t>
            </a:r>
            <a:r>
              <a:rPr b="0" u="sng">
                <a:solidFill>
                  <a:schemeClr val="tx1"/>
                </a:solidFill>
                <a:latin typeface="DejaVu Serif Condensed"/>
                <a:ea typeface="DejaVu Serif Condensed"/>
                <a:cs typeface="DejaVu Serif Condensed"/>
              </a:rPr>
              <a:t> προσωπικά </a:t>
            </a:r>
            <a:endParaRPr b="0" u="sng">
              <a:solidFill>
                <a:schemeClr val="tx1"/>
              </a:solidFill>
              <a:latin typeface="DejaVu Serif Condensed"/>
              <a:ea typeface="DejaVu Serif Condensed"/>
              <a:cs typeface="DejaVu Serif Condensed"/>
            </a:endParaRPr>
          </a:p>
          <a:p>
            <a:pPr marL="0" indent="0">
              <a:buNone/>
              <a:defRPr/>
            </a:pPr>
            <a:r>
              <a:rPr b="0" u="sng">
                <a:solidFill>
                  <a:schemeClr val="tx1"/>
                </a:solidFill>
                <a:latin typeface="DejaVu Serif Condensed"/>
                <a:ea typeface="DejaVu Serif Condensed"/>
                <a:cs typeface="DejaVu Serif Condensed"/>
              </a:rPr>
              <a:t>μου στοιχεία (πχ να φαίνεται το σχολείο μου,ή </a:t>
            </a:r>
            <a:r>
              <a:rPr b="0" u="sng">
                <a:solidFill>
                  <a:schemeClr val="tx1"/>
                </a:solidFill>
                <a:latin typeface="DejaVu Serif Condensed"/>
                <a:ea typeface="DejaVu Serif Condensed"/>
                <a:cs typeface="DejaVu Serif Condensed"/>
              </a:rPr>
              <a:t>κάποιο</a:t>
            </a:r>
            <a:r>
              <a:rPr b="0" u="sng">
                <a:solidFill>
                  <a:schemeClr val="tx1"/>
                </a:solidFill>
                <a:latin typeface="DejaVu Serif Condensed"/>
                <a:ea typeface="DejaVu Serif Condensed"/>
                <a:cs typeface="DejaVu Serif Condensed"/>
              </a:rPr>
              <a:t> μέρος</a:t>
            </a:r>
            <a:endParaRPr b="0" u="sng">
              <a:solidFill>
                <a:schemeClr val="tx1"/>
              </a:solidFill>
              <a:latin typeface="DejaVu Serif Condensed"/>
              <a:ea typeface="DejaVu Serif Condensed"/>
              <a:cs typeface="DejaVu Serif Condensed"/>
            </a:endParaRPr>
          </a:p>
          <a:p>
            <a:pPr marL="0" indent="0">
              <a:buNone/>
              <a:defRPr/>
            </a:pPr>
            <a:r>
              <a:rPr b="0" u="sng">
                <a:solidFill>
                  <a:schemeClr val="tx1"/>
                </a:solidFill>
                <a:latin typeface="DejaVu Serif Condensed"/>
                <a:ea typeface="DejaVu Serif Condensed"/>
                <a:cs typeface="DejaVu Serif Condensed"/>
              </a:rPr>
              <a:t> όπου συχνάζω)</a:t>
            </a:r>
            <a:endParaRPr b="0" u="sng">
              <a:solidFill>
                <a:schemeClr val="tx1"/>
              </a:solidFill>
              <a:latin typeface="DejaVu Serif Condensed"/>
              <a:ea typeface="DejaVu Serif Condensed"/>
              <a:cs typeface="DejaVu Serif Condensed"/>
            </a:endParaRPr>
          </a:p>
          <a:p>
            <a:pPr marL="0" indent="0">
              <a:buNone/>
              <a:defRPr/>
            </a:pPr>
            <a:endParaRPr b="0" u="sng">
              <a:solidFill>
                <a:schemeClr val="tx1"/>
              </a:solidFill>
              <a:latin typeface="Abyssinica SIL"/>
              <a:ea typeface="Abyssinica SIL"/>
              <a:cs typeface="Abyssinica SIL"/>
            </a:endParaRPr>
          </a:p>
          <a:p>
            <a:pPr marL="0" indent="0">
              <a:buNone/>
              <a:defRPr/>
            </a:pPr>
            <a:r>
              <a:rPr b="0" u="sng">
                <a:solidFill>
                  <a:schemeClr val="tx1"/>
                </a:solidFill>
                <a:latin typeface="Abyssinica SIL"/>
                <a:ea typeface="Abyssinica SIL"/>
                <a:cs typeface="Abyssinica SIL"/>
              </a:rPr>
              <a:t>Είναι καλύτερο στις  φωτογραφίες που ανεβάζω να</a:t>
            </a:r>
            <a:r>
              <a:rPr b="1" u="sng">
                <a:solidFill>
                  <a:schemeClr val="tx1"/>
                </a:solidFill>
                <a:latin typeface="Abyssinica SIL"/>
                <a:ea typeface="Abyssinica SIL"/>
                <a:cs typeface="Abyssinica SIL"/>
              </a:rPr>
              <a:t> μην</a:t>
            </a:r>
            <a:endParaRPr b="0" u="sng">
              <a:solidFill>
                <a:schemeClr val="tx1"/>
              </a:solidFill>
              <a:latin typeface="Abyssinica SIL"/>
              <a:ea typeface="Abyssinica SIL"/>
              <a:cs typeface="Abyssinica SIL"/>
            </a:endParaRPr>
          </a:p>
          <a:p>
            <a:pPr marL="0" indent="0">
              <a:buNone/>
              <a:defRPr/>
            </a:pPr>
            <a:r>
              <a:rPr b="0" u="sng">
                <a:solidFill>
                  <a:schemeClr val="tx1"/>
                </a:solidFill>
                <a:latin typeface="Abyssinica SIL"/>
                <a:ea typeface="Abyssinica SIL"/>
                <a:cs typeface="Abyssinica SIL"/>
              </a:rPr>
              <a:t> φαίνεται το πρόσωπό μου </a:t>
            </a:r>
            <a:endParaRPr b="0" u="sng">
              <a:solidFill>
                <a:schemeClr val="tx1"/>
              </a:solidFill>
              <a:latin typeface="Abyssinica SIL"/>
              <a:ea typeface="Abyssinica SIL"/>
              <a:cs typeface="Abyssinica SIL"/>
            </a:endParaRPr>
          </a:p>
          <a:p>
            <a:pPr marL="0" indent="0">
              <a:buNone/>
              <a:defRPr/>
            </a:pPr>
            <a:endParaRPr b="0" u="sng">
              <a:solidFill>
                <a:schemeClr val="tx1"/>
              </a:solidFill>
              <a:latin typeface="Abyssinica SIL"/>
              <a:ea typeface="Abyssinica SIL"/>
              <a:cs typeface="Abyssinica SIL"/>
            </a:endParaRPr>
          </a:p>
        </p:txBody>
      </p:sp>
      <p:pic>
        <p:nvPicPr>
          <p:cNvPr id="6" name="" hidden="0"/>
          <p:cNvPicPr>
            <a:picLocks noChangeAspect="1"/>
          </p:cNvPicPr>
          <p:nvPr isPhoto="0" userDrawn="0"/>
        </p:nvPicPr>
        <p:blipFill>
          <a:blip r:embed="rId2"/>
          <a:stretch/>
        </p:blipFill>
        <p:spPr bwMode="auto">
          <a:xfrm flipH="0" flipV="0">
            <a:off x="8164284" y="4411322"/>
            <a:ext cx="3545311" cy="1995373"/>
          </a:xfrm>
          <a:prstGeom prst="rect">
            <a:avLst/>
          </a:prstGeom>
        </p:spPr>
      </p:pic>
      <p:pic>
        <p:nvPicPr>
          <p:cNvPr id="7" name="" hidden="0"/>
          <p:cNvPicPr>
            <a:picLocks noChangeAspect="1"/>
          </p:cNvPicPr>
          <p:nvPr isPhoto="0" userDrawn="0"/>
        </p:nvPicPr>
        <p:blipFill>
          <a:blip r:embed="rId3"/>
          <a:stretch/>
        </p:blipFill>
        <p:spPr bwMode="auto">
          <a:xfrm flipH="0" flipV="0">
            <a:off x="9195488" y="1968268"/>
            <a:ext cx="2699967" cy="1807713"/>
          </a:xfrm>
          <a:prstGeom prst="rect">
            <a:avLst/>
          </a:prstGeom>
        </p:spPr>
      </p:pic>
      <p:pic>
        <p:nvPicPr>
          <p:cNvPr id="8" name="" hidden="0"/>
          <p:cNvPicPr>
            <a:picLocks noChangeAspect="1"/>
          </p:cNvPicPr>
          <p:nvPr isPhoto="0" userDrawn="0"/>
        </p:nvPicPr>
        <p:blipFill>
          <a:blip r:embed="rId4"/>
          <a:stretch/>
        </p:blipFill>
        <p:spPr bwMode="auto">
          <a:xfrm>
            <a:off x="3442606" y="4801053"/>
            <a:ext cx="3809999" cy="19049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1">
        <p:push dir="l"/>
      </p:transition>
    </mc:Choice>
    <mc:Fallback>
      <p:transition spd="slow" advClick="1">
        <p:push dir="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BF9EEB"/>
        </a:solidFill>
      </p:bgPr>
    </p:bg>
    <p:spTree>
      <p:nvGrpSpPr>
        <p:cNvPr id="1" name="" hidden="0"/>
        <p:cNvGrpSpPr/>
        <p:nvPr isPhoto="0" userDrawn="0"/>
      </p:nvGrpSpPr>
      <p:grpSpPr bwMode="auto">
        <a:xfrm>
          <a:off x="0" y="0"/>
          <a:ext cx="0" cy="0"/>
          <a:chOff x="0" y="0"/>
          <a:chExt cx="0" cy="0"/>
        </a:xfrm>
      </p:grpSpPr>
      <p:sp>
        <p:nvSpPr>
          <p:cNvPr id="4" name="Content Placeholder 2" hidden="0"/>
          <p:cNvSpPr>
            <a:spLocks noGrp="1"/>
          </p:cNvSpPr>
          <p:nvPr isPhoto="0" userDrawn="0">
            <p:ph idx="1" hasCustomPrompt="0"/>
          </p:nvPr>
        </p:nvSpPr>
        <p:spPr bwMode="auto">
          <a:xfrm flipH="0" flipV="0">
            <a:off x="227946" y="1213303"/>
            <a:ext cx="11182549" cy="5179106"/>
          </a:xfrm>
        </p:spPr>
        <p:txBody>
          <a:bodyPr/>
          <a:lstStyle/>
          <a:p>
            <a:pPr>
              <a:defRPr/>
            </a:pPr>
            <a:r>
              <a:rPr u="sng">
                <a:latin typeface="DejaVu Serif Condensed"/>
                <a:ea typeface="DejaVu Serif Condensed"/>
                <a:cs typeface="DejaVu Serif Condensed"/>
              </a:rPr>
              <a:t>Πολλοί στο διαδίκτυο προσποιούνται ότι είναι έφηβοι.Φυσικά οι περισσότεροι δεν είναι,αλλά και αυτοί που είναι,δεν έχουν σίγουρα καλό σκοπό.Γι'αυτό:</a:t>
            </a:r>
            <a:endParaRPr u="sng">
              <a:latin typeface="DejaVu Serif Condensed"/>
              <a:ea typeface="DejaVu Serif Condensed"/>
              <a:cs typeface="DejaVu Serif Condensed"/>
            </a:endParaRPr>
          </a:p>
          <a:p>
            <a:pPr>
              <a:defRPr/>
            </a:pPr>
            <a:endParaRPr u="sng"/>
          </a:p>
          <a:p>
            <a:pPr>
              <a:defRPr/>
            </a:pPr>
            <a:r>
              <a:rPr b="0" u="sng">
                <a:latin typeface="DejaVu Serif Condensed"/>
                <a:ea typeface="DejaVu Serif Condensed"/>
                <a:cs typeface="DejaVu Serif Condensed"/>
              </a:rPr>
              <a:t>Με το που κάποιος άγνωστος μου στέλνει μήνυμα,τον </a:t>
            </a:r>
            <a:r>
              <a:rPr b="1" u="sng">
                <a:latin typeface="DejaVu Serif Condensed"/>
                <a:ea typeface="DejaVu Serif Condensed"/>
                <a:cs typeface="DejaVu Serif Condensed"/>
              </a:rPr>
              <a:t>μπλοκάρω</a:t>
            </a:r>
            <a:r>
              <a:rPr b="0" u="sng">
                <a:latin typeface="DejaVu Serif Condensed"/>
                <a:ea typeface="DejaVu Serif Condensed"/>
                <a:cs typeface="DejaVu Serif Condensed"/>
              </a:rPr>
              <a:t> και το λέω σε κάποιο μεγαλύτερο</a:t>
            </a:r>
            <a:endParaRPr b="0" u="sng">
              <a:latin typeface="DejaVu Serif Condensed"/>
              <a:ea typeface="DejaVu Serif Condensed"/>
              <a:cs typeface="DejaVu Serif Condensed"/>
            </a:endParaRPr>
          </a:p>
          <a:p>
            <a:pPr>
              <a:defRPr/>
            </a:pPr>
            <a:endParaRPr b="0" u="sng">
              <a:latin typeface="DejaVu Serif Condensed"/>
              <a:ea typeface="DejaVu Serif Condensed"/>
              <a:cs typeface="DejaVu Serif Condensed"/>
            </a:endParaRPr>
          </a:p>
          <a:p>
            <a:pPr>
              <a:defRPr/>
            </a:pPr>
            <a:r>
              <a:rPr b="0" u="sng">
                <a:latin typeface="DejaVu Serif Condensed"/>
                <a:ea typeface="DejaVu Serif Condensed"/>
                <a:cs typeface="DejaVu Serif Condensed"/>
              </a:rPr>
              <a:t>Σε </a:t>
            </a:r>
            <a:r>
              <a:rPr b="1" u="sng">
                <a:latin typeface="DejaVu Serif Condensed"/>
                <a:ea typeface="DejaVu Serif Condensed"/>
                <a:cs typeface="DejaVu Serif Condensed"/>
              </a:rPr>
              <a:t>καμία περίπτωση</a:t>
            </a:r>
            <a:r>
              <a:rPr b="0" u="sng">
                <a:latin typeface="DejaVu Serif Condensed"/>
                <a:ea typeface="DejaVu Serif Condensed"/>
                <a:cs typeface="DejaVu Serif Condensed"/>
              </a:rPr>
              <a:t> δεν δέχομαι να συναντηθώ με αυτόν τον άνθρωπο</a:t>
            </a:r>
            <a:endParaRPr b="0" u="sng">
              <a:latin typeface="DejaVu Serif Condensed"/>
              <a:ea typeface="DejaVu Serif Condensed"/>
              <a:cs typeface="DejaVu Serif Condensed"/>
            </a:endParaRPr>
          </a:p>
          <a:p>
            <a:pPr>
              <a:defRPr/>
            </a:pPr>
            <a:endParaRPr b="0" u="sng">
              <a:latin typeface="DejaVu Serif Condensed"/>
              <a:ea typeface="DejaVu Serif Condensed"/>
              <a:cs typeface="DejaVu Serif Condensed"/>
            </a:endParaRPr>
          </a:p>
          <a:p>
            <a:pPr>
              <a:defRPr/>
            </a:pPr>
            <a:r>
              <a:rPr b="0" u="sng">
                <a:latin typeface="DejaVu Serif Condensed"/>
                <a:ea typeface="DejaVu Serif Condensed"/>
                <a:cs typeface="DejaVu Serif Condensed"/>
              </a:rPr>
              <a:t>Εάν κάποιος άγνωστος μας στείλει κάτι προσβλητικό,αποθηκεύω τα μηνύματα και τον κάνω </a:t>
            </a:r>
            <a:r>
              <a:rPr b="1" u="sng">
                <a:latin typeface="DejaVu Serif Condensed"/>
                <a:ea typeface="DejaVu Serif Condensed"/>
                <a:cs typeface="DejaVu Serif Condensed"/>
              </a:rPr>
              <a:t>αναφορά</a:t>
            </a:r>
            <a:endParaRPr b="1" u="sng">
              <a:latin typeface="DejaVu Serif Condensed"/>
              <a:ea typeface="DejaVu Serif Condensed"/>
              <a:cs typeface="DejaVu Serif Condensed"/>
            </a:endParaRPr>
          </a:p>
          <a:p>
            <a:pPr>
              <a:defRPr/>
            </a:pPr>
            <a:endParaRPr b="0" u="sng">
              <a:latin typeface="DejaVu Serif Condensed"/>
              <a:ea typeface="DejaVu Serif Condensed"/>
              <a:cs typeface="DejaVu Serif Condensed"/>
            </a:endParaRPr>
          </a:p>
          <a:p>
            <a:pPr>
              <a:defRPr/>
            </a:pPr>
            <a:r>
              <a:rPr b="0" u="sng">
                <a:latin typeface="DejaVu Serif Condensed"/>
                <a:ea typeface="DejaVu Serif Condensed"/>
                <a:cs typeface="DejaVu Serif Condensed"/>
              </a:rPr>
              <a:t>Έτσι ξεκινάει το</a:t>
            </a:r>
            <a:endParaRPr b="0" u="sng">
              <a:latin typeface="DejaVu Serif Condensed"/>
              <a:ea typeface="DejaVu Serif Condensed"/>
              <a:cs typeface="DejaVu Serif Condensed"/>
            </a:endParaRPr>
          </a:p>
          <a:p>
            <a:pPr marL="0" indent="0">
              <a:buNone/>
              <a:defRPr/>
            </a:pPr>
            <a:r>
              <a:rPr b="0" u="sng">
                <a:latin typeface="DejaVu Serif Condensed"/>
                <a:ea typeface="DejaVu Serif Condensed"/>
                <a:cs typeface="DejaVu Serif Condensed"/>
              </a:rPr>
              <a:t> </a:t>
            </a:r>
            <a:r>
              <a:rPr b="1" u="sng">
                <a:latin typeface="DejaVu Serif Condensed"/>
                <a:ea typeface="DejaVu Serif Condensed"/>
                <a:cs typeface="DejaVu Serif Condensed"/>
              </a:rPr>
              <a:t> grooming</a:t>
            </a:r>
            <a:endParaRPr b="1" u="sng">
              <a:latin typeface="DejaVu Serif Condensed"/>
              <a:ea typeface="DejaVu Serif Condensed"/>
              <a:cs typeface="DejaVu Serif Condensed"/>
            </a:endParaRPr>
          </a:p>
        </p:txBody>
      </p:sp>
      <p:sp>
        <p:nvSpPr>
          <p:cNvPr id="5" name="Title 10" hidden="0"/>
          <p:cNvSpPr>
            <a:spLocks noGrp="1"/>
          </p:cNvSpPr>
          <p:nvPr isPhoto="0" userDrawn="0">
            <p:ph type="title" hasCustomPrompt="0"/>
          </p:nvPr>
        </p:nvSpPr>
        <p:spPr bwMode="auto">
          <a:xfrm flipH="0" flipV="0">
            <a:off x="78467" y="113391"/>
            <a:ext cx="10515600" cy="907142"/>
          </a:xfrm>
        </p:spPr>
        <p:txBody>
          <a:bodyPr/>
          <a:lstStyle/>
          <a:p>
            <a:pPr>
              <a:defRPr/>
            </a:pPr>
            <a:r>
              <a:rPr b="1" u="sng">
                <a:latin typeface="DejaVu Serif Condensed"/>
                <a:ea typeface="DejaVu Serif Condensed"/>
                <a:cs typeface="DejaVu Serif Condensed"/>
              </a:rPr>
              <a:t>Διαδικτυακοί 'φίλοι'</a:t>
            </a:r>
            <a:endParaRPr b="1" u="sng"/>
          </a:p>
        </p:txBody>
      </p:sp>
      <p:pic>
        <p:nvPicPr>
          <p:cNvPr id="6" name="" hidden="0"/>
          <p:cNvPicPr>
            <a:picLocks noChangeAspect="1"/>
          </p:cNvPicPr>
          <p:nvPr isPhoto="0" userDrawn="0"/>
        </p:nvPicPr>
        <p:blipFill>
          <a:blip r:embed="rId2"/>
          <a:stretch/>
        </p:blipFill>
        <p:spPr bwMode="auto">
          <a:xfrm>
            <a:off x="7649481" y="4596946"/>
            <a:ext cx="3809999" cy="1904999"/>
          </a:xfrm>
          <a:prstGeom prst="rect">
            <a:avLst/>
          </a:prstGeom>
        </p:spPr>
      </p:pic>
      <p:pic>
        <p:nvPicPr>
          <p:cNvPr id="7" name="" hidden="0"/>
          <p:cNvPicPr>
            <a:picLocks noChangeAspect="1"/>
          </p:cNvPicPr>
          <p:nvPr isPhoto="0" userDrawn="0"/>
        </p:nvPicPr>
        <p:blipFill>
          <a:blip r:embed="rId3"/>
          <a:stretch/>
        </p:blipFill>
        <p:spPr bwMode="auto">
          <a:xfrm flipH="0" flipV="0">
            <a:off x="4935990" y="4789713"/>
            <a:ext cx="3015791" cy="2038123"/>
          </a:xfrm>
          <a:prstGeom prst="rect">
            <a:avLst/>
          </a:prstGeom>
        </p:spPr>
      </p:pic>
      <p:pic>
        <p:nvPicPr>
          <p:cNvPr id="8" name="" hidden="0"/>
          <p:cNvPicPr>
            <a:picLocks noChangeAspect="1"/>
          </p:cNvPicPr>
          <p:nvPr isPhoto="0" userDrawn="0"/>
        </p:nvPicPr>
        <p:blipFill>
          <a:blip r:embed="rId4"/>
          <a:stretch/>
        </p:blipFill>
        <p:spPr bwMode="auto">
          <a:xfrm flipH="0" flipV="0">
            <a:off x="3187499" y="5002665"/>
            <a:ext cx="2216803" cy="1612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1">
        <p:push dir="d"/>
      </p:transition>
    </mc:Choice>
    <mc:Fallback>
      <p:transition spd="slow" advClick="1">
        <p:push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BF9EEB"/>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flipH="0" flipV="0">
            <a:off x="13677" y="-498928"/>
            <a:ext cx="11056640" cy="1622652"/>
          </a:xfrm>
        </p:spPr>
        <p:txBody>
          <a:bodyPr/>
          <a:lstStyle/>
          <a:p>
            <a:pPr>
              <a:defRPr/>
            </a:pPr>
            <a:r>
              <a:rPr b="1" u="sng">
                <a:latin typeface="DejaVu Serif Condensed"/>
                <a:ea typeface="DejaVu Serif Condensed"/>
                <a:cs typeface="DejaVu Serif Condensed"/>
              </a:rPr>
              <a:t>Grooming</a:t>
            </a:r>
            <a:endParaRPr b="1" u="sng">
              <a:latin typeface="DejaVu Serif Condensed"/>
              <a:ea typeface="DejaVu Serif Condensed"/>
              <a:cs typeface="DejaVu Serif Condensed"/>
            </a:endParaRPr>
          </a:p>
        </p:txBody>
      </p:sp>
      <p:sp>
        <p:nvSpPr>
          <p:cNvPr id="5" name="Content Placeholder 2" hidden="0"/>
          <p:cNvSpPr>
            <a:spLocks noGrp="1"/>
          </p:cNvSpPr>
          <p:nvPr isPhoto="0" userDrawn="0">
            <p:ph idx="1" hasCustomPrompt="0"/>
          </p:nvPr>
        </p:nvSpPr>
        <p:spPr bwMode="auto">
          <a:xfrm flipH="0" flipV="0">
            <a:off x="171248" y="873649"/>
            <a:ext cx="11182549" cy="5189920"/>
          </a:xfrm>
        </p:spPr>
        <p:txBody>
          <a:bodyPr/>
          <a:lstStyle/>
          <a:p>
            <a:pPr>
              <a:defRPr/>
            </a:pPr>
            <a:r>
              <a:rPr b="1" u="sng">
                <a:latin typeface="DejaVu Serif Condensed"/>
                <a:ea typeface="DejaVu Serif Condensed"/>
                <a:cs typeface="DejaVu Serif Condensed"/>
              </a:rPr>
              <a:t>ΤΙ ΕΙΝΑΙ</a:t>
            </a:r>
            <a:endParaRPr b="1" u="sng">
              <a:latin typeface="DejaVu Serif Condensed"/>
              <a:ea typeface="DejaVu Serif Condensed"/>
              <a:cs typeface="DejaVu Serif Condensed"/>
            </a:endParaRPr>
          </a:p>
          <a:p>
            <a:pPr>
              <a:defRPr/>
            </a:pPr>
            <a:endParaRPr b="1" u="sng"/>
          </a:p>
          <a:p>
            <a:pPr>
              <a:defRPr/>
            </a:pPr>
            <a:r>
              <a:rPr b="0" u="sng">
                <a:latin typeface="DejaVu Serif Condensed"/>
                <a:ea typeface="DejaVu Serif Condensed"/>
                <a:cs typeface="DejaVu Serif Condensed"/>
              </a:rPr>
              <a:t>Το</a:t>
            </a:r>
            <a:r>
              <a:rPr b="1" u="sng">
                <a:latin typeface="DejaVu Serif Condensed"/>
                <a:ea typeface="DejaVu Serif Condensed"/>
                <a:cs typeface="DejaVu Serif Condensed"/>
              </a:rPr>
              <a:t> </a:t>
            </a:r>
            <a:r>
              <a:rPr b="0" u="sng">
                <a:latin typeface="DejaVu Serif Condensed"/>
                <a:ea typeface="DejaVu Serif Condensed"/>
                <a:cs typeface="DejaVu Serif Condensed"/>
              </a:rPr>
              <a:t>διαδικτυακό</a:t>
            </a:r>
            <a:r>
              <a:rPr b="0" u="sng">
                <a:latin typeface="DejaVu Serif Condensed"/>
                <a:ea typeface="DejaVu Serif Condensed"/>
                <a:cs typeface="DejaVu Serif Condensed"/>
              </a:rPr>
              <a:t> </a:t>
            </a:r>
            <a:r>
              <a:rPr b="1" u="sng">
                <a:latin typeface="DejaVu Serif Condensed"/>
                <a:ea typeface="DejaVu Serif Condensed"/>
                <a:cs typeface="DejaVu Serif Condensed"/>
              </a:rPr>
              <a:t>Grooming</a:t>
            </a:r>
            <a:r>
              <a:rPr b="0" u="sng">
                <a:latin typeface="DejaVu Serif Condensed"/>
                <a:ea typeface="DejaVu Serif Condensed"/>
                <a:cs typeface="DejaVu Serif Condensed"/>
              </a:rPr>
              <a:t>,είναι η διαδικτυακή προσέγγιση ενός παιδιού ή</a:t>
            </a:r>
            <a:r>
              <a:rPr b="0" u="sng">
                <a:latin typeface="DejaVu Serif Condensed"/>
                <a:ea typeface="DejaVu Serif Condensed"/>
                <a:cs typeface="DejaVu Serif Condensed"/>
              </a:rPr>
              <a:t> εφήβου από έναν ενήλικα,με σκοπό την συνάντησή τους από κοντά,και την αποπλάνηση του.Φυσικά, είναι ένα έγκλημα, που τιμωρείτε αυστηρά σε </a:t>
            </a:r>
            <a:r>
              <a:rPr b="1" u="sng">
                <a:latin typeface="DejaVu Serif Condensed"/>
                <a:ea typeface="DejaVu Serif Condensed"/>
                <a:cs typeface="DejaVu Serif Condensed"/>
              </a:rPr>
              <a:t>όλες</a:t>
            </a:r>
            <a:r>
              <a:rPr b="0" u="sng">
                <a:latin typeface="DejaVu Serif Condensed"/>
                <a:ea typeface="DejaVu Serif Condensed"/>
                <a:cs typeface="DejaVu Serif Condensed"/>
              </a:rPr>
              <a:t> τις χώρες της Ευρώπης.</a:t>
            </a:r>
            <a:endParaRPr b="0" u="sng">
              <a:latin typeface="DejaVu Serif Condensed"/>
              <a:ea typeface="DejaVu Serif Condensed"/>
              <a:cs typeface="DejaVu Serif Condensed"/>
            </a:endParaRPr>
          </a:p>
          <a:p>
            <a:pPr>
              <a:defRPr/>
            </a:pPr>
            <a:endParaRPr b="0" u="sng">
              <a:latin typeface="DejaVu Serif Condensed"/>
              <a:ea typeface="DejaVu Serif Condensed"/>
              <a:cs typeface="DejaVu Serif Condensed"/>
            </a:endParaRPr>
          </a:p>
          <a:p>
            <a:pPr>
              <a:defRPr/>
            </a:pPr>
            <a:r>
              <a:rPr b="1" u="sng">
                <a:latin typeface="DejaVu Serif Condensed"/>
                <a:ea typeface="DejaVu Serif Condensed"/>
                <a:cs typeface="DejaVu Serif Condensed"/>
              </a:rPr>
              <a:t>GROOMERS:ΟΙ ΜΈΘΟΔΟΊ ΤΟΥΣ</a:t>
            </a:r>
            <a:endParaRPr b="1" u="sng">
              <a:latin typeface="DejaVu Serif Condensed"/>
              <a:ea typeface="DejaVu Serif Condensed"/>
              <a:cs typeface="DejaVu Serif Condensed"/>
            </a:endParaRPr>
          </a:p>
          <a:p>
            <a:pPr>
              <a:defRPr/>
            </a:pPr>
            <a:endParaRPr b="1" u="sng">
              <a:latin typeface="DejaVu Serif Condensed"/>
              <a:ea typeface="DejaVu Serif Condensed"/>
              <a:cs typeface="DejaVu Serif Condensed"/>
            </a:endParaRPr>
          </a:p>
          <a:p>
            <a:pPr>
              <a:defRPr/>
            </a:pPr>
            <a:r>
              <a:rPr b="0" u="sng">
                <a:latin typeface="DejaVu Serif Condensed"/>
                <a:ea typeface="DejaVu Serif Condensed"/>
                <a:cs typeface="DejaVu Serif Condensed"/>
              </a:rPr>
              <a:t>Οι </a:t>
            </a:r>
            <a:r>
              <a:rPr b="1" u="sng">
                <a:latin typeface="DejaVu Serif Condensed"/>
                <a:ea typeface="DejaVu Serif Condensed"/>
                <a:cs typeface="DejaVu Serif Condensed"/>
              </a:rPr>
              <a:t>Groomers </a:t>
            </a:r>
            <a:r>
              <a:rPr b="0" u="sng">
                <a:latin typeface="DejaVu Serif Condensed"/>
                <a:ea typeface="DejaVu Serif Condensed"/>
                <a:cs typeface="DejaVu Serif Condensed"/>
              </a:rPr>
              <a:t>φυσικά δεν δίνουν τα πραγματικά τους στοιχεία.Προσποιούνται τους εφήβους βάζοντας ψεύτικη φωτογραφία ηλικία κ.τ.λ</a:t>
            </a:r>
            <a:endParaRPr b="0" u="sng">
              <a:latin typeface="DejaVu Serif Condensed"/>
              <a:ea typeface="DejaVu Serif Condensed"/>
              <a:cs typeface="DejaVu Serif Condensed"/>
            </a:endParaRPr>
          </a:p>
          <a:p>
            <a:pPr>
              <a:defRPr/>
            </a:pPr>
            <a:r>
              <a:rPr b="0" u="sng">
                <a:latin typeface="DejaVu Serif Condensed"/>
                <a:ea typeface="DejaVu Serif Condensed"/>
                <a:cs typeface="DejaVu Serif Condensed"/>
              </a:rPr>
              <a:t>Επίσης χρησιμοποιούν την 'γλώσσα των εφήβων',δηλαδή χρησιμοποιούν τις φράσεις,λέξεις κ.τ.λ που χρησιμοποιούν εκείνοι,και με αυτό τον τρόπο τους 'χειρίζονται' ψυχολογικά.</a:t>
            </a:r>
            <a:endParaRPr b="0" u="sng">
              <a:latin typeface="DejaVu Serif Condensed"/>
              <a:ea typeface="DejaVu Serif Condensed"/>
              <a:cs typeface="DejaVu Serif Condensed"/>
            </a:endParaRPr>
          </a:p>
        </p:txBody>
      </p:sp>
      <p:pic>
        <p:nvPicPr>
          <p:cNvPr id="6" name="" hidden="0"/>
          <p:cNvPicPr>
            <a:picLocks noChangeAspect="1"/>
          </p:cNvPicPr>
          <p:nvPr isPhoto="0" userDrawn="0"/>
        </p:nvPicPr>
        <p:blipFill>
          <a:blip r:embed="rId2"/>
          <a:stretch/>
        </p:blipFill>
        <p:spPr bwMode="auto">
          <a:xfrm flipH="0" flipV="0">
            <a:off x="8664374" y="2595562"/>
            <a:ext cx="2323672" cy="1427756"/>
          </a:xfrm>
          <a:prstGeom prst="rect">
            <a:avLst/>
          </a:prstGeom>
        </p:spPr>
      </p:pic>
      <p:pic>
        <p:nvPicPr>
          <p:cNvPr id="7" name="" hidden="0"/>
          <p:cNvPicPr>
            <a:picLocks noChangeAspect="1"/>
          </p:cNvPicPr>
          <p:nvPr isPhoto="0" userDrawn="0"/>
        </p:nvPicPr>
        <p:blipFill>
          <a:blip r:embed="rId3"/>
          <a:stretch/>
        </p:blipFill>
        <p:spPr bwMode="auto">
          <a:xfrm flipH="0" flipV="0">
            <a:off x="8988975" y="180302"/>
            <a:ext cx="2081342" cy="1386694"/>
          </a:xfrm>
          <a:prstGeom prst="rect">
            <a:avLst/>
          </a:prstGeom>
        </p:spPr>
      </p:pic>
      <p:pic>
        <p:nvPicPr>
          <p:cNvPr id="8" name="" hidden="0"/>
          <p:cNvPicPr>
            <a:picLocks noChangeAspect="1"/>
          </p:cNvPicPr>
          <p:nvPr isPhoto="0" userDrawn="0"/>
        </p:nvPicPr>
        <p:blipFill>
          <a:blip r:embed="rId4"/>
          <a:stretch/>
        </p:blipFill>
        <p:spPr bwMode="auto">
          <a:xfrm flipH="0" flipV="0">
            <a:off x="6572248" y="2595561"/>
            <a:ext cx="2250874" cy="12661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1">
        <p:push dir="u"/>
      </p:transition>
    </mc:Choice>
    <mc:Fallback>
      <p:transition spd="slow" advClick="1">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BF9EEB"/>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101146" y="47625"/>
            <a:ext cx="10515600" cy="1325562"/>
          </a:xfrm>
        </p:spPr>
        <p:txBody>
          <a:bodyPr/>
          <a:lstStyle/>
          <a:p>
            <a:pPr>
              <a:defRPr/>
            </a:pPr>
            <a:r>
              <a:rPr b="1" u="sng">
                <a:latin typeface="DejaVu Serif Condensed"/>
                <a:ea typeface="DejaVu Serif Condensed"/>
                <a:cs typeface="DejaVu Serif Condensed"/>
              </a:rPr>
              <a:t>Προσωπικά Δεδομένα</a:t>
            </a:r>
            <a:endParaRPr b="1" u="sng">
              <a:latin typeface="DejaVu Serif Condensed"/>
              <a:ea typeface="DejaVu Serif Condensed"/>
              <a:cs typeface="DejaVu Serif Condensed"/>
            </a:endParaRPr>
          </a:p>
        </p:txBody>
      </p:sp>
      <p:sp>
        <p:nvSpPr>
          <p:cNvPr id="5" name="Content Placeholder 2" hidden="0"/>
          <p:cNvSpPr>
            <a:spLocks noGrp="1"/>
          </p:cNvSpPr>
          <p:nvPr isPhoto="0" userDrawn="0">
            <p:ph idx="1" hasCustomPrompt="0"/>
          </p:nvPr>
        </p:nvSpPr>
        <p:spPr bwMode="auto">
          <a:xfrm>
            <a:off x="101146" y="1225776"/>
            <a:ext cx="10515600" cy="4351338"/>
          </a:xfrm>
        </p:spPr>
        <p:txBody>
          <a:bodyPr/>
          <a:lstStyle/>
          <a:p>
            <a:pPr>
              <a:defRPr/>
            </a:pPr>
            <a:r>
              <a:rPr u="sng">
                <a:latin typeface="DejaVu Serif Condensed"/>
                <a:ea typeface="DejaVu Serif Condensed"/>
                <a:cs typeface="DejaVu Serif Condensed"/>
              </a:rPr>
              <a:t>Για την ασφαλή χρήση του διαδικτύου, υπάρχουν πολλοί κανόνες.Ένας από τους βασικότερους,είναι το να μην αποκαλύπτουμε ποτέ,σε κανέναν και για κανένα λόγο τα προσωπικά μας δεδομένα.</a:t>
            </a:r>
            <a:r>
              <a:rPr b="1" u="sng">
                <a:latin typeface="DejaVu Serif Condensed"/>
                <a:ea typeface="DejaVu Serif Condensed"/>
                <a:cs typeface="DejaVu Serif Condensed"/>
              </a:rPr>
              <a:t>όπως την διεύθυνση,την τοποθεσία που βρισκόμαστε κάθε φορά,τους κωδικούς </a:t>
            </a:r>
            <a:r>
              <a:rPr b="1" u="sng">
                <a:latin typeface="DejaVu Serif Condensed"/>
                <a:ea typeface="DejaVu Serif Condensed"/>
                <a:cs typeface="DejaVu Serif Condensed"/>
              </a:rPr>
              <a:t>κτλ,</a:t>
            </a:r>
            <a:r>
              <a:rPr b="0" u="sng">
                <a:latin typeface="DejaVu Serif Condensed"/>
                <a:ea typeface="DejaVu Serif Condensed"/>
                <a:cs typeface="DejaVu Serif Condensed"/>
              </a:rPr>
              <a:t>για προφανείς λόγους</a:t>
            </a:r>
            <a:endParaRPr b="0" u="sng">
              <a:latin typeface="DejaVu Serif Condensed"/>
              <a:ea typeface="DejaVu Serif Condensed"/>
              <a:cs typeface="DejaVu Serif Condensed"/>
            </a:endParaRPr>
          </a:p>
          <a:p>
            <a:pPr>
              <a:defRPr/>
            </a:pPr>
            <a:endParaRPr b="0" u="sng">
              <a:latin typeface="DejaVu Serif Condensed"/>
              <a:ea typeface="DejaVu Serif Condensed"/>
              <a:cs typeface="DejaVu Serif Condensed"/>
            </a:endParaRPr>
          </a:p>
          <a:p>
            <a:pPr marL="0" indent="0">
              <a:buNone/>
              <a:defRPr/>
            </a:pPr>
            <a:r>
              <a:rPr b="1" u="sng">
                <a:latin typeface="DejaVu Serif Condensed"/>
                <a:ea typeface="DejaVu Serif Condensed"/>
                <a:cs typeface="DejaVu Serif Condensed"/>
              </a:rPr>
              <a:t>ΤΟΠΟΘΕΣΙΑ</a:t>
            </a:r>
            <a:endParaRPr b="1" u="sng">
              <a:latin typeface="DejaVu Serif Condensed"/>
              <a:ea typeface="DejaVu Serif Condensed"/>
              <a:cs typeface="DejaVu Serif Condensed"/>
            </a:endParaRPr>
          </a:p>
          <a:p>
            <a:pPr marL="0" indent="0">
              <a:buNone/>
              <a:defRPr/>
            </a:pPr>
            <a:r>
              <a:rPr b="0" u="sng">
                <a:latin typeface="DejaVu Serif Condensed"/>
                <a:ea typeface="DejaVu Serif Condensed"/>
                <a:cs typeface="DejaVu Serif Condensed"/>
              </a:rPr>
              <a:t>Εάν πάμε πχ μια βόλτα, ή είμαστε σε διακοπές,δεν κοινοποιούμε την τοποθεσία μας,καθώς γινόμαστε εύκολος στόχος από ληστές</a:t>
            </a:r>
            <a:endParaRPr b="0" u="sng">
              <a:latin typeface="DejaVu Serif Condensed"/>
              <a:ea typeface="DejaVu Serif Condensed"/>
              <a:cs typeface="DejaVu Serif Condensed"/>
            </a:endParaRPr>
          </a:p>
          <a:p>
            <a:pPr marL="0" indent="0">
              <a:buNone/>
              <a:defRPr/>
            </a:pPr>
            <a:endParaRPr b="0" u="sng">
              <a:latin typeface="DejaVu Serif Condensed"/>
              <a:ea typeface="DejaVu Serif Condensed"/>
              <a:cs typeface="DejaVu Serif Condensed"/>
            </a:endParaRPr>
          </a:p>
          <a:p>
            <a:pPr marL="0" indent="0">
              <a:buNone/>
              <a:defRPr/>
            </a:pPr>
            <a:r>
              <a:rPr b="1" u="sng">
                <a:latin typeface="DejaVu Serif Condensed"/>
                <a:ea typeface="DejaVu Serif Condensed"/>
                <a:cs typeface="DejaVu Serif Condensed"/>
              </a:rPr>
              <a:t>ΚΩΔΙΚΟΙ</a:t>
            </a:r>
            <a:endParaRPr b="1" u="sng">
              <a:latin typeface="DejaVu Serif Condensed"/>
              <a:ea typeface="DejaVu Serif Condensed"/>
              <a:cs typeface="DejaVu Serif Condensed"/>
            </a:endParaRPr>
          </a:p>
          <a:p>
            <a:pPr marL="0" indent="0">
              <a:buNone/>
              <a:defRPr/>
            </a:pPr>
            <a:r>
              <a:rPr b="0" u="sng">
                <a:latin typeface="DejaVu Serif Condensed"/>
                <a:ea typeface="DejaVu Serif Condensed"/>
                <a:cs typeface="DejaVu Serif Condensed"/>
              </a:rPr>
              <a:t>Δεν αποκαλύπτουμε σε κανέναν και για κανένα λόγο τους κωδικούς μας,και φροντίζουμε(οι κωδικοί μας) να έχουν πάνω από 8 χαρακτήρες,μεταξύ αυτών σύμβολα,αριθμοί και γράμματα,και όχι προφανείς κωδικούς,όπως πχ ημερομηνία γέννησης,ενώ προσέχω πολύ και με τις διαδικτυακές μου αγορές.</a:t>
            </a:r>
            <a:endParaRPr b="0" u="sng">
              <a:latin typeface="DejaVu Serif Condensed"/>
              <a:ea typeface="DejaVu Serif Condensed"/>
              <a:cs typeface="DejaVu Serif Condensed"/>
            </a:endParaRPr>
          </a:p>
          <a:p>
            <a:pPr marL="0" indent="0">
              <a:buNone/>
              <a:defRPr/>
            </a:pPr>
            <a:endParaRPr b="0" u="sng">
              <a:latin typeface="DejaVu Serif Condensed"/>
              <a:ea typeface="DejaVu Serif Condensed"/>
              <a:cs typeface="DejaVu Serif Condensed"/>
            </a:endParaRPr>
          </a:p>
          <a:p>
            <a:pPr marL="0" indent="0">
              <a:buNone/>
              <a:defRPr/>
            </a:pPr>
            <a:r>
              <a:rPr b="0" u="sng">
                <a:latin typeface="DejaVu Serif Condensed"/>
                <a:ea typeface="DejaVu Serif Condensed"/>
                <a:cs typeface="DejaVu Serif Condensed"/>
              </a:rPr>
              <a:t>Τηλέφωνο Δίωξης Ηλεκτρονικού Εγκλήματος: 21 4402 7860</a:t>
            </a:r>
            <a:endParaRPr b="0" u="sng">
              <a:latin typeface="DejaVu Serif Condensed"/>
              <a:ea typeface="DejaVu Serif Condensed"/>
              <a:cs typeface="DejaVu Serif Condensed"/>
            </a:endParaRPr>
          </a:p>
        </p:txBody>
      </p:sp>
      <p:pic>
        <p:nvPicPr>
          <p:cNvPr id="6" name="" hidden="0"/>
          <p:cNvPicPr>
            <a:picLocks noChangeAspect="1"/>
          </p:cNvPicPr>
          <p:nvPr isPhoto="0" userDrawn="0"/>
        </p:nvPicPr>
        <p:blipFill>
          <a:blip r:embed="rId2"/>
          <a:stretch/>
        </p:blipFill>
        <p:spPr bwMode="auto">
          <a:xfrm flipH="0" flipV="0">
            <a:off x="9913470" y="5577115"/>
            <a:ext cx="1975029" cy="1110953"/>
          </a:xfrm>
          <a:prstGeom prst="rect">
            <a:avLst/>
          </a:prstGeom>
        </p:spPr>
      </p:pic>
      <p:pic>
        <p:nvPicPr>
          <p:cNvPr id="7" name="" hidden="0"/>
          <p:cNvPicPr>
            <a:picLocks noChangeAspect="1"/>
          </p:cNvPicPr>
          <p:nvPr isPhoto="0" userDrawn="0"/>
        </p:nvPicPr>
        <p:blipFill>
          <a:blip r:embed="rId3"/>
          <a:stretch/>
        </p:blipFill>
        <p:spPr bwMode="auto">
          <a:xfrm flipH="0" flipV="0">
            <a:off x="9855199" y="3659187"/>
            <a:ext cx="2275113" cy="1357312"/>
          </a:xfrm>
          <a:prstGeom prst="rect">
            <a:avLst/>
          </a:prstGeom>
        </p:spPr>
      </p:pic>
      <p:pic>
        <p:nvPicPr>
          <p:cNvPr id="8" name="" hidden="0"/>
          <p:cNvPicPr>
            <a:picLocks noChangeAspect="1"/>
          </p:cNvPicPr>
          <p:nvPr isPhoto="0" userDrawn="0"/>
        </p:nvPicPr>
        <p:blipFill>
          <a:blip r:embed="rId4"/>
          <a:stretch/>
        </p:blipFill>
        <p:spPr bwMode="auto">
          <a:xfrm flipH="0" flipV="0">
            <a:off x="10413546" y="2969646"/>
            <a:ext cx="1627553" cy="8635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1">
        <p:push dir="r"/>
      </p:transition>
    </mc:Choice>
    <mc:Fallback>
      <p:transition spd="slow" advClick="1">
        <p:push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BF9EEB"/>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114300" y="85725"/>
            <a:ext cx="10515600" cy="1325562"/>
          </a:xfrm>
        </p:spPr>
        <p:txBody>
          <a:bodyPr/>
          <a:lstStyle/>
          <a:p>
            <a:pPr>
              <a:defRPr/>
            </a:pPr>
            <a:r>
              <a:rPr b="1" u="sng">
                <a:latin typeface="DejaVu Serif Condensed"/>
                <a:ea typeface="DejaVu Serif Condensed"/>
                <a:cs typeface="DejaVu Serif Condensed"/>
              </a:rPr>
              <a:t>Εθισμός στο Διαδίκτυο</a:t>
            </a:r>
            <a:endParaRPr b="1" u="sng">
              <a:latin typeface="DejaVu Serif Condensed"/>
              <a:ea typeface="DejaVu Serif Condensed"/>
              <a:cs typeface="DejaVu Serif Condensed"/>
            </a:endParaRPr>
          </a:p>
        </p:txBody>
      </p:sp>
      <p:sp>
        <p:nvSpPr>
          <p:cNvPr id="5" name="Content Placeholder 2" hidden="0"/>
          <p:cNvSpPr>
            <a:spLocks noGrp="1"/>
          </p:cNvSpPr>
          <p:nvPr isPhoto="0" userDrawn="0">
            <p:ph idx="1" hasCustomPrompt="0"/>
          </p:nvPr>
        </p:nvSpPr>
        <p:spPr bwMode="auto">
          <a:xfrm flipH="0" flipV="0">
            <a:off x="306099" y="1257300"/>
            <a:ext cx="11047699" cy="4919663"/>
          </a:xfrm>
        </p:spPr>
        <p:txBody>
          <a:bodyPr/>
          <a:lstStyle/>
          <a:p>
            <a:pPr>
              <a:defRPr/>
            </a:pPr>
            <a:r>
              <a:rPr u="sng">
                <a:latin typeface="DejaVu Serif Condensed"/>
                <a:ea typeface="DejaVu Serif Condensed"/>
                <a:cs typeface="DejaVu Serif Condensed"/>
              </a:rPr>
              <a:t>Εθισμός στο διαδίκτυο,είναι η υπερβολική ενασχόλησή σου με το διαδίκτυο,και η πλήρης αφοσίωσή σου σε αυτό,με ακόμα και επιβλαβή για την ψυχική σου υγεία αποτελέσματα.Οι άνθρωποι που έχουν εθιστεί:</a:t>
            </a:r>
            <a:endParaRPr u="sng">
              <a:latin typeface="DejaVu Serif Condensed"/>
              <a:ea typeface="DejaVu Serif Condensed"/>
              <a:cs typeface="DejaVu Serif Condensed"/>
            </a:endParaRPr>
          </a:p>
          <a:p>
            <a:pPr>
              <a:defRPr/>
            </a:pPr>
            <a:endParaRPr u="sng">
              <a:latin typeface="DejaVu Serif Condensed"/>
              <a:ea typeface="DejaVu Serif Condensed"/>
              <a:cs typeface="DejaVu Serif Condensed"/>
            </a:endParaRPr>
          </a:p>
          <a:p>
            <a:pPr>
              <a:defRPr/>
            </a:pPr>
            <a:r>
              <a:rPr b="1" u="sng">
                <a:latin typeface="DejaVu Serif Condensed"/>
                <a:ea typeface="DejaVu Serif Condensed"/>
                <a:cs typeface="DejaVu Serif Condensed"/>
              </a:rPr>
              <a:t>1</a:t>
            </a:r>
            <a:r>
              <a:rPr u="sng">
                <a:latin typeface="DejaVu Serif Condensed"/>
                <a:ea typeface="DejaVu Serif Condensed"/>
                <a:cs typeface="DejaVu Serif Condensed"/>
              </a:rPr>
              <a:t>.Απομακρύνονται από τους γύρω τους</a:t>
            </a:r>
            <a:endParaRPr u="sng">
              <a:latin typeface="DejaVu Serif Condensed"/>
              <a:ea typeface="DejaVu Serif Condensed"/>
              <a:cs typeface="DejaVu Serif Condensed"/>
            </a:endParaRPr>
          </a:p>
          <a:p>
            <a:pPr>
              <a:defRPr/>
            </a:pPr>
            <a:r>
              <a:rPr b="1" u="sng">
                <a:latin typeface="DejaVu Serif Condensed"/>
                <a:ea typeface="DejaVu Serif Condensed"/>
                <a:cs typeface="DejaVu Serif Condensed"/>
              </a:rPr>
              <a:t>2</a:t>
            </a:r>
            <a:r>
              <a:rPr u="sng">
                <a:latin typeface="DejaVu Serif Condensed"/>
                <a:ea typeface="DejaVu Serif Condensed"/>
                <a:cs typeface="DejaVu Serif Condensed"/>
              </a:rPr>
              <a:t>.Παραμελούν δραστηριότητες\μαθήματα</a:t>
            </a:r>
            <a:endParaRPr u="sng">
              <a:latin typeface="DejaVu Serif Condensed"/>
              <a:ea typeface="DejaVu Serif Condensed"/>
              <a:cs typeface="DejaVu Serif Condensed"/>
            </a:endParaRPr>
          </a:p>
          <a:p>
            <a:pPr>
              <a:defRPr/>
            </a:pPr>
            <a:r>
              <a:rPr b="1" u="sng">
                <a:latin typeface="DejaVu Serif Condensed"/>
                <a:ea typeface="DejaVu Serif Condensed"/>
                <a:cs typeface="DejaVu Serif Condensed"/>
              </a:rPr>
              <a:t>3</a:t>
            </a:r>
            <a:r>
              <a:rPr u="sng">
                <a:latin typeface="DejaVu Serif Condensed"/>
                <a:ea typeface="DejaVu Serif Condensed"/>
                <a:cs typeface="DejaVu Serif Condensed"/>
              </a:rPr>
              <a:t>.Πιστεύουν ότι το διαδίκτυο είναι η ζωή τους</a:t>
            </a:r>
            <a:endParaRPr u="sng">
              <a:latin typeface="DejaVu Serif Condensed"/>
              <a:ea typeface="DejaVu Serif Condensed"/>
              <a:cs typeface="DejaVu Serif Condensed"/>
            </a:endParaRPr>
          </a:p>
          <a:p>
            <a:pPr>
              <a:defRPr/>
            </a:pPr>
            <a:r>
              <a:rPr b="1" u="sng">
                <a:latin typeface="DejaVu Serif Condensed"/>
                <a:ea typeface="DejaVu Serif Condensed"/>
                <a:cs typeface="DejaVu Serif Condensed"/>
              </a:rPr>
              <a:t>4</a:t>
            </a:r>
            <a:r>
              <a:rPr b="0" u="sng">
                <a:latin typeface="DejaVu Serif Condensed"/>
                <a:ea typeface="DejaVu Serif Condensed"/>
                <a:cs typeface="DejaVu Serif Condensed"/>
              </a:rPr>
              <a:t>.</a:t>
            </a:r>
            <a:r>
              <a:rPr u="sng">
                <a:latin typeface="DejaVu Serif Condensed"/>
                <a:ea typeface="DejaVu Serif Condensed"/>
                <a:cs typeface="DejaVu Serif Condensed"/>
              </a:rPr>
              <a:t>Ασχολούνται με το διαδίκτυο πάνω από 7+ώρες την ημέρα</a:t>
            </a:r>
            <a:endParaRPr u="sng">
              <a:latin typeface="DejaVu Serif Condensed"/>
              <a:ea typeface="DejaVu Serif Condensed"/>
              <a:cs typeface="DejaVu Serif Condensed"/>
            </a:endParaRPr>
          </a:p>
          <a:p>
            <a:pPr>
              <a:defRPr/>
            </a:pPr>
            <a:r>
              <a:rPr b="1" u="sng">
                <a:latin typeface="DejaVu Serif Condensed"/>
                <a:ea typeface="DejaVu Serif Condensed"/>
                <a:cs typeface="DejaVu Serif Condensed"/>
              </a:rPr>
              <a:t>5</a:t>
            </a:r>
            <a:r>
              <a:rPr u="sng">
                <a:latin typeface="DejaVu Serif Condensed"/>
                <a:ea typeface="DejaVu Serif Condensed"/>
                <a:cs typeface="DejaVu Serif Condensed"/>
              </a:rPr>
              <a:t>.Νιώθεις θυμό όταν δεν ασχολείσαι με το διαδίκτυο,και το σκέφτεσαι και όταν δεν είσαι συνδεδεμένος/η.</a:t>
            </a:r>
            <a:endParaRPr u="sng">
              <a:latin typeface="DejaVu Serif Condensed"/>
              <a:ea typeface="DejaVu Serif Condensed"/>
              <a:cs typeface="DejaVu Serif Condensed"/>
            </a:endParaRPr>
          </a:p>
        </p:txBody>
      </p:sp>
      <p:pic>
        <p:nvPicPr>
          <p:cNvPr id="6" name="" hidden="0"/>
          <p:cNvPicPr>
            <a:picLocks noChangeAspect="1"/>
          </p:cNvPicPr>
          <p:nvPr isPhoto="0" userDrawn="0"/>
        </p:nvPicPr>
        <p:blipFill>
          <a:blip r:embed="rId2"/>
          <a:stretch/>
        </p:blipFill>
        <p:spPr bwMode="auto">
          <a:xfrm>
            <a:off x="527049" y="4945062"/>
            <a:ext cx="3009899" cy="1514475"/>
          </a:xfrm>
          <a:prstGeom prst="rect">
            <a:avLst/>
          </a:prstGeom>
        </p:spPr>
      </p:pic>
      <p:pic>
        <p:nvPicPr>
          <p:cNvPr id="7" name="" hidden="0"/>
          <p:cNvPicPr>
            <a:picLocks noChangeAspect="1"/>
          </p:cNvPicPr>
          <p:nvPr isPhoto="0" userDrawn="0"/>
        </p:nvPicPr>
        <p:blipFill>
          <a:blip r:embed="rId3"/>
          <a:stretch/>
        </p:blipFill>
        <p:spPr bwMode="auto">
          <a:xfrm>
            <a:off x="3425824" y="4602162"/>
            <a:ext cx="2190749" cy="1514475"/>
          </a:xfrm>
          <a:prstGeom prst="rect">
            <a:avLst/>
          </a:prstGeom>
        </p:spPr>
      </p:pic>
      <p:pic>
        <p:nvPicPr>
          <p:cNvPr id="8" name="" hidden="0"/>
          <p:cNvPicPr>
            <a:picLocks noChangeAspect="1"/>
          </p:cNvPicPr>
          <p:nvPr isPhoto="0" userDrawn="0"/>
        </p:nvPicPr>
        <p:blipFill>
          <a:blip r:embed="rId4"/>
          <a:stretch/>
        </p:blipFill>
        <p:spPr bwMode="auto">
          <a:xfrm flipH="0" flipV="0">
            <a:off x="5372100" y="4830762"/>
            <a:ext cx="3638061" cy="1930399"/>
          </a:xfrm>
          <a:prstGeom prst="rect">
            <a:avLst/>
          </a:prstGeom>
        </p:spPr>
      </p:pic>
      <p:pic>
        <p:nvPicPr>
          <p:cNvPr id="9" name="" hidden="0"/>
          <p:cNvPicPr>
            <a:picLocks noChangeAspect="1"/>
          </p:cNvPicPr>
          <p:nvPr isPhoto="0" userDrawn="0"/>
        </p:nvPicPr>
        <p:blipFill>
          <a:blip r:embed="rId5"/>
          <a:stretch/>
        </p:blipFill>
        <p:spPr bwMode="auto">
          <a:xfrm flipH="0" flipV="0">
            <a:off x="10032999" y="1981199"/>
            <a:ext cx="2019299" cy="2019299"/>
          </a:xfrm>
          <a:prstGeom prst="rect">
            <a:avLst/>
          </a:prstGeom>
        </p:spPr>
      </p:pic>
      <p:pic>
        <p:nvPicPr>
          <p:cNvPr id="10" name="" hidden="0"/>
          <p:cNvPicPr>
            <a:picLocks noChangeAspect="1"/>
          </p:cNvPicPr>
          <p:nvPr isPhoto="0" userDrawn="0"/>
        </p:nvPicPr>
        <p:blipFill>
          <a:blip r:embed="rId6"/>
          <a:stretch/>
        </p:blipFill>
        <p:spPr bwMode="auto">
          <a:xfrm flipH="0" flipV="0">
            <a:off x="7705262" y="2078831"/>
            <a:ext cx="2518237" cy="1714498"/>
          </a:xfrm>
          <a:prstGeom prst="rect">
            <a:avLst/>
          </a:prstGeom>
        </p:spPr>
      </p:pic>
      <p:pic>
        <p:nvPicPr>
          <p:cNvPr id="11" name="" hidden="0"/>
          <p:cNvPicPr>
            <a:picLocks noChangeAspect="1"/>
          </p:cNvPicPr>
          <p:nvPr isPhoto="0" userDrawn="0"/>
        </p:nvPicPr>
        <p:blipFill>
          <a:blip r:embed="rId7"/>
          <a:stretch/>
        </p:blipFill>
        <p:spPr bwMode="auto">
          <a:xfrm flipH="0" flipV="0">
            <a:off x="8837381" y="4602162"/>
            <a:ext cx="3024187" cy="20161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1">
        <p:push dir="l"/>
      </p:transition>
    </mc:Choice>
    <mc:Fallback>
      <p:transition spd="slow" advClick="1">
        <p:push dir="l"/>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BF9EEB"/>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253999" y="149225"/>
            <a:ext cx="10515600" cy="1325562"/>
          </a:xfrm>
        </p:spPr>
        <p:txBody>
          <a:bodyPr/>
          <a:lstStyle/>
          <a:p>
            <a:pPr>
              <a:defRPr/>
            </a:pPr>
            <a:r>
              <a:rPr b="1" u="sng">
                <a:latin typeface="DejaVu Serif Condensed"/>
                <a:ea typeface="DejaVu Serif Condensed"/>
                <a:cs typeface="DejaVu Serif Condensed"/>
              </a:rPr>
              <a:t>Απεξάρτηση από το διαδίκτυο</a:t>
            </a:r>
            <a:endParaRPr b="1" u="sng">
              <a:latin typeface="DejaVu Serif Condensed"/>
              <a:ea typeface="DejaVu Serif Condensed"/>
              <a:cs typeface="DejaVu Serif Condensed"/>
            </a:endParaRPr>
          </a:p>
        </p:txBody>
      </p:sp>
      <p:sp>
        <p:nvSpPr>
          <p:cNvPr id="5" name="Content Placeholder 2" hidden="0"/>
          <p:cNvSpPr>
            <a:spLocks noGrp="1"/>
          </p:cNvSpPr>
          <p:nvPr isPhoto="0" userDrawn="0">
            <p:ph idx="1" hasCustomPrompt="0"/>
          </p:nvPr>
        </p:nvSpPr>
        <p:spPr bwMode="auto">
          <a:xfrm flipH="0" flipV="0">
            <a:off x="253999" y="1216025"/>
            <a:ext cx="11126499" cy="5019674"/>
          </a:xfrm>
        </p:spPr>
        <p:txBody>
          <a:bodyPr/>
          <a:lstStyle/>
          <a:p>
            <a:pPr>
              <a:defRPr/>
            </a:pPr>
            <a:r>
              <a:rPr u="sng">
                <a:latin typeface="DejaVu Serif Condensed"/>
                <a:ea typeface="DejaVu Serif Condensed"/>
                <a:cs typeface="DejaVu Serif Condensed"/>
              </a:rPr>
              <a:t>1.Βάλτε μόνοι σας ένα όριο χρόνου της καθημερινής σας ενασχόλησης με το διαδίκτυο,ή ζητήστε από άλλους να το κάνουν για εσάς.</a:t>
            </a:r>
            <a:endParaRPr u="sng">
              <a:latin typeface="DejaVu Serif Condensed"/>
              <a:ea typeface="DejaVu Serif Condensed"/>
              <a:cs typeface="DejaVu Serif Condensed"/>
            </a:endParaRPr>
          </a:p>
          <a:p>
            <a:pPr marL="0" indent="0">
              <a:buNone/>
              <a:defRPr/>
            </a:pPr>
            <a:r>
              <a:rPr u="sng">
                <a:latin typeface="DejaVu Serif Condensed"/>
                <a:ea typeface="DejaVu Serif Condensed"/>
                <a:cs typeface="DejaVu Serif Condensed"/>
              </a:rPr>
              <a:t>2.Βρείτε καινούργια ενδιαφέροντα ώστε να ξεχνιέστε και να περνάτε την ώρα σας ευχάριστα.</a:t>
            </a:r>
            <a:endParaRPr u="sng">
              <a:latin typeface="DejaVu Serif Condensed"/>
              <a:ea typeface="DejaVu Serif Condensed"/>
              <a:cs typeface="DejaVu Serif Condensed"/>
            </a:endParaRPr>
          </a:p>
          <a:p>
            <a:pPr marL="0" indent="0">
              <a:buNone/>
              <a:defRPr/>
            </a:pPr>
            <a:r>
              <a:rPr u="sng">
                <a:latin typeface="DejaVu Serif Condensed"/>
                <a:ea typeface="DejaVu Serif Condensed"/>
                <a:cs typeface="DejaVu Serif Condensed"/>
              </a:rPr>
              <a:t>3.Περάστε χρόνο με την οικογένειά/φίλους σας</a:t>
            </a:r>
            <a:endParaRPr u="sng">
              <a:latin typeface="DejaVu Serif Condensed"/>
              <a:ea typeface="DejaVu Serif Condensed"/>
              <a:cs typeface="DejaVu Serif Condensed"/>
            </a:endParaRPr>
          </a:p>
          <a:p>
            <a:pPr marL="0" indent="0">
              <a:buNone/>
              <a:defRPr/>
            </a:pPr>
            <a:r>
              <a:rPr u="sng">
                <a:latin typeface="DejaVu Serif Condensed"/>
                <a:ea typeface="DejaVu Serif Condensed"/>
                <a:cs typeface="DejaVu Serif Condensed"/>
              </a:rPr>
              <a:t>4.Αν λόγο του διαδικτύου έχετε παραμελήσει τα μαθήματα, διαβάστε λίγο περισσότερο</a:t>
            </a:r>
            <a:endParaRPr u="sng">
              <a:latin typeface="DejaVu Serif Condensed"/>
              <a:ea typeface="DejaVu Serif Condensed"/>
              <a:cs typeface="DejaVu Serif Condensed"/>
            </a:endParaRPr>
          </a:p>
          <a:p>
            <a:pPr marL="0" indent="0">
              <a:buNone/>
              <a:defRPr/>
            </a:pPr>
            <a:r>
              <a:rPr u="sng">
                <a:latin typeface="DejaVu Serif Condensed"/>
                <a:ea typeface="DejaVu Serif Condensed"/>
                <a:cs typeface="DejaVu Serif Condensed"/>
              </a:rPr>
              <a:t>5.Εξηγήστε σε κάποιον μεγαλύτερο τι νιώθετε,για να  σας βοηθήσει εάν μπορεί.</a:t>
            </a:r>
            <a:endParaRPr u="sng">
              <a:latin typeface="DejaVu Serif Condensed"/>
              <a:ea typeface="DejaVu Serif Condensed"/>
              <a:cs typeface="DejaVu Serif Condensed"/>
            </a:endParaRPr>
          </a:p>
        </p:txBody>
      </p:sp>
      <p:pic>
        <p:nvPicPr>
          <p:cNvPr id="6" name="" hidden="0"/>
          <p:cNvPicPr>
            <a:picLocks noChangeAspect="1"/>
          </p:cNvPicPr>
          <p:nvPr isPhoto="0" userDrawn="0"/>
        </p:nvPicPr>
        <p:blipFill>
          <a:blip r:embed="rId2"/>
          <a:stretch/>
        </p:blipFill>
        <p:spPr bwMode="auto">
          <a:xfrm flipH="0" flipV="0">
            <a:off x="1111249" y="4078286"/>
            <a:ext cx="3257549" cy="2047874"/>
          </a:xfrm>
          <a:prstGeom prst="rect">
            <a:avLst/>
          </a:prstGeom>
        </p:spPr>
      </p:pic>
      <p:pic>
        <p:nvPicPr>
          <p:cNvPr id="7" name="" hidden="0"/>
          <p:cNvPicPr>
            <a:picLocks noChangeAspect="1"/>
          </p:cNvPicPr>
          <p:nvPr isPhoto="0" userDrawn="0"/>
        </p:nvPicPr>
        <p:blipFill>
          <a:blip r:embed="rId3"/>
          <a:stretch/>
        </p:blipFill>
        <p:spPr bwMode="auto">
          <a:xfrm flipH="0" flipV="0">
            <a:off x="7540624" y="3898899"/>
            <a:ext cx="4257674" cy="1892299"/>
          </a:xfrm>
          <a:prstGeom prst="rect">
            <a:avLst/>
          </a:prstGeom>
        </p:spPr>
      </p:pic>
      <p:pic>
        <p:nvPicPr>
          <p:cNvPr id="8" name="" hidden="0"/>
          <p:cNvPicPr>
            <a:picLocks noChangeAspect="1"/>
          </p:cNvPicPr>
          <p:nvPr isPhoto="0" userDrawn="0"/>
        </p:nvPicPr>
        <p:blipFill>
          <a:blip r:embed="rId4"/>
          <a:stretch/>
        </p:blipFill>
        <p:spPr bwMode="auto">
          <a:xfrm flipH="0" flipV="0">
            <a:off x="4997449" y="4171949"/>
            <a:ext cx="2802033" cy="18605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1">
        <p:push dir="d"/>
      </p:transition>
    </mc:Choice>
    <mc:Fallback>
      <p:transition spd="slow" advClick="1">
        <p:push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BF9EEB"/>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228600" y="250825"/>
            <a:ext cx="10515600" cy="1325562"/>
          </a:xfrm>
        </p:spPr>
        <p:txBody>
          <a:bodyPr/>
          <a:lstStyle/>
          <a:p>
            <a:pPr>
              <a:defRPr/>
            </a:pPr>
            <a:r>
              <a:rPr b="1" u="sng">
                <a:latin typeface="DejaVu Serif Condensed"/>
                <a:ea typeface="DejaVu Serif Condensed"/>
                <a:cs typeface="DejaVu Serif Condensed"/>
              </a:rPr>
              <a:t>Κοροϊδευτικές Συμπεριφορές</a:t>
            </a:r>
            <a:endParaRPr b="1" u="sng">
              <a:latin typeface="DejaVu Serif Condensed"/>
              <a:ea typeface="DejaVu Serif Condensed"/>
              <a:cs typeface="DejaVu Serif Condensed"/>
            </a:endParaRPr>
          </a:p>
        </p:txBody>
      </p:sp>
      <p:sp>
        <p:nvSpPr>
          <p:cNvPr id="5" name="Content Placeholder 2" hidden="0"/>
          <p:cNvSpPr>
            <a:spLocks noGrp="1"/>
          </p:cNvSpPr>
          <p:nvPr isPhoto="0" userDrawn="0">
            <p:ph idx="1" hasCustomPrompt="0"/>
          </p:nvPr>
        </p:nvSpPr>
        <p:spPr bwMode="auto">
          <a:xfrm>
            <a:off x="228599" y="1431925"/>
            <a:ext cx="10515600" cy="4351338"/>
          </a:xfrm>
        </p:spPr>
        <p:txBody>
          <a:bodyPr/>
          <a:lstStyle/>
          <a:p>
            <a:pPr>
              <a:defRPr/>
            </a:pPr>
            <a:r>
              <a:rPr u="sng">
                <a:latin typeface="DejaVu Serif Condensed"/>
                <a:ea typeface="DejaVu Serif Condensed"/>
                <a:cs typeface="DejaVu Serif Condensed"/>
              </a:rPr>
              <a:t>Στο διαδίκτυο,δεν είναι όλα τόσο μαγικά όσο κάποιοι  φαντάζονται,πολλοί,ακόμα και φίλοι ή συμμαθητές θα έκαναν προσβλητικά σχόλια για εμάς στο διαδίκτυο.Μια τέτοια συμπεριφορά την αναφέρω σε έναν μεγαλύτερο,κάνω μπλοκ τον χρήστη,τον αναφέρω(report). Ακόμα και ο ίδιος να σβήσει τα μηνύματα, μένουν στον κεντρικό υπολογιστή του συστήματος.Να θυμάστε:</a:t>
            </a:r>
            <a:r>
              <a:rPr b="1" u="sng">
                <a:latin typeface="DejaVu Serif Condensed"/>
                <a:ea typeface="DejaVu Serif Condensed"/>
                <a:cs typeface="DejaVu Serif Condensed"/>
              </a:rPr>
              <a:t>ΟΤΙ ΓΡΑΦΟΥΜΕ/ΑΝΕΒΑΖΟΥΜΕ ΣΤΟ ΔΙΑΔΙΚΤΥΟ,ΜΕΝΕΙ ΓΙΑ ΠΑΝΤΑ.</a:t>
            </a:r>
            <a:endParaRPr b="1" u="sng">
              <a:latin typeface="DejaVu Serif Condensed"/>
              <a:ea typeface="DejaVu Serif Condensed"/>
              <a:cs typeface="DejaVu Serif Condensed"/>
            </a:endParaRPr>
          </a:p>
        </p:txBody>
      </p:sp>
      <p:pic>
        <p:nvPicPr>
          <p:cNvPr id="6" name="" hidden="0"/>
          <p:cNvPicPr>
            <a:picLocks noChangeAspect="1"/>
          </p:cNvPicPr>
          <p:nvPr isPhoto="0" userDrawn="0"/>
        </p:nvPicPr>
        <p:blipFill>
          <a:blip r:embed="rId2"/>
          <a:stretch/>
        </p:blipFill>
        <p:spPr bwMode="auto">
          <a:xfrm flipH="0" flipV="0">
            <a:off x="285295" y="3515291"/>
            <a:ext cx="3641626" cy="2119539"/>
          </a:xfrm>
          <a:prstGeom prst="rect">
            <a:avLst/>
          </a:prstGeom>
        </p:spPr>
      </p:pic>
      <p:pic>
        <p:nvPicPr>
          <p:cNvPr id="7" name="" hidden="0"/>
          <p:cNvPicPr>
            <a:picLocks noChangeAspect="1"/>
          </p:cNvPicPr>
          <p:nvPr isPhoto="0" userDrawn="0"/>
        </p:nvPicPr>
        <p:blipFill>
          <a:blip r:embed="rId3"/>
          <a:stretch/>
        </p:blipFill>
        <p:spPr bwMode="auto">
          <a:xfrm flipH="0" flipV="0">
            <a:off x="8411180" y="3300638"/>
            <a:ext cx="3247137" cy="1824718"/>
          </a:xfrm>
          <a:prstGeom prst="rect">
            <a:avLst/>
          </a:prstGeom>
        </p:spPr>
      </p:pic>
      <p:pic>
        <p:nvPicPr>
          <p:cNvPr id="8" name="" hidden="0"/>
          <p:cNvPicPr>
            <a:picLocks noChangeAspect="1"/>
          </p:cNvPicPr>
          <p:nvPr isPhoto="0" userDrawn="0"/>
        </p:nvPicPr>
        <p:blipFill>
          <a:blip r:embed="rId4"/>
          <a:stretch/>
        </p:blipFill>
        <p:spPr bwMode="auto">
          <a:xfrm flipH="0" flipV="0">
            <a:off x="4210857" y="4719903"/>
            <a:ext cx="3113314" cy="1945821"/>
          </a:xfrm>
          <a:prstGeom prst="rect">
            <a:avLst/>
          </a:prstGeom>
        </p:spPr>
      </p:pic>
      <p:pic>
        <p:nvPicPr>
          <p:cNvPr id="9" name="" hidden="0"/>
          <p:cNvPicPr>
            <a:picLocks noChangeAspect="1"/>
          </p:cNvPicPr>
          <p:nvPr isPhoto="0" userDrawn="0"/>
        </p:nvPicPr>
        <p:blipFill>
          <a:blip r:embed="rId5"/>
          <a:stretch/>
        </p:blipFill>
        <p:spPr bwMode="auto">
          <a:xfrm flipH="0" flipV="0">
            <a:off x="9085758" y="4719903"/>
            <a:ext cx="3169425" cy="2141951"/>
          </a:xfrm>
          <a:prstGeom prst="rect">
            <a:avLst/>
          </a:prstGeom>
        </p:spPr>
      </p:pic>
      <p:pic>
        <p:nvPicPr>
          <p:cNvPr id="10" name="" hidden="0"/>
          <p:cNvPicPr>
            <a:picLocks noChangeAspect="1"/>
          </p:cNvPicPr>
          <p:nvPr isPhoto="0" userDrawn="0"/>
        </p:nvPicPr>
        <p:blipFill>
          <a:blip r:embed="rId6"/>
          <a:stretch/>
        </p:blipFill>
        <p:spPr bwMode="auto">
          <a:xfrm flipH="0" flipV="0">
            <a:off x="4309381" y="3515291"/>
            <a:ext cx="3423887" cy="13954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1">
        <p:push dir="u"/>
      </p:transition>
    </mc:Choice>
    <mc:Fallback>
      <p:transition spd="slow" advClick="1">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BF9EEB"/>
        </a:solidFill>
      </p:bgPr>
    </p:bg>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241299" y="149225"/>
            <a:ext cx="10515600" cy="1325562"/>
          </a:xfrm>
        </p:spPr>
        <p:txBody>
          <a:bodyPr/>
          <a:lstStyle/>
          <a:p>
            <a:pPr>
              <a:defRPr/>
            </a:pPr>
            <a:r>
              <a:rPr b="1" u="sng">
                <a:latin typeface="DejaVu Serif Condensed"/>
                <a:ea typeface="DejaVu Serif Condensed"/>
                <a:cs typeface="DejaVu Serif Condensed"/>
              </a:rPr>
              <a:t>Με Λίγα Λόγια...</a:t>
            </a:r>
            <a:endParaRPr b="1" u="sng">
              <a:latin typeface="DejaVu Serif Condensed"/>
              <a:ea typeface="DejaVu Serif Condensed"/>
              <a:cs typeface="DejaVu Serif Condensed"/>
            </a:endParaRPr>
          </a:p>
        </p:txBody>
      </p:sp>
      <p:pic>
        <p:nvPicPr>
          <p:cNvPr id="5" name="" hidden="0"/>
          <p:cNvPicPr>
            <a:picLocks noChangeAspect="1"/>
          </p:cNvPicPr>
          <p:nvPr isPhoto="0" userDrawn="0"/>
        </p:nvPicPr>
        <p:blipFill>
          <a:blip r:embed="rId2"/>
          <a:stretch/>
        </p:blipFill>
        <p:spPr bwMode="auto">
          <a:xfrm flipH="0" flipV="0">
            <a:off x="8205559" y="3073040"/>
            <a:ext cx="3280665" cy="2029638"/>
          </a:xfrm>
          <a:prstGeom prst="rect">
            <a:avLst/>
          </a:prstGeom>
        </p:spPr>
      </p:pic>
      <p:pic>
        <p:nvPicPr>
          <p:cNvPr id="6" name="" hidden="0"/>
          <p:cNvPicPr>
            <a:picLocks noChangeAspect="1"/>
          </p:cNvPicPr>
          <p:nvPr isPhoto="0" userDrawn="0"/>
        </p:nvPicPr>
        <p:blipFill>
          <a:blip r:embed="rId3"/>
          <a:stretch/>
        </p:blipFill>
        <p:spPr bwMode="auto">
          <a:xfrm>
            <a:off x="520699" y="3923506"/>
            <a:ext cx="3809999" cy="2533649"/>
          </a:xfrm>
          <a:prstGeom prst="rect">
            <a:avLst/>
          </a:prstGeom>
        </p:spPr>
      </p:pic>
      <p:pic>
        <p:nvPicPr>
          <p:cNvPr id="7" name="" hidden="0"/>
          <p:cNvPicPr>
            <a:picLocks noChangeAspect="1"/>
          </p:cNvPicPr>
          <p:nvPr isPhoto="0" userDrawn="0"/>
        </p:nvPicPr>
        <p:blipFill>
          <a:blip r:embed="rId4"/>
          <a:stretch/>
        </p:blipFill>
        <p:spPr bwMode="auto">
          <a:xfrm flipH="0" flipV="0">
            <a:off x="5561919" y="4723719"/>
            <a:ext cx="3272223" cy="1964191"/>
          </a:xfrm>
          <a:prstGeom prst="rect">
            <a:avLst/>
          </a:prstGeom>
        </p:spPr>
      </p:pic>
      <p:pic>
        <p:nvPicPr>
          <p:cNvPr id="8" name="" hidden="0"/>
          <p:cNvPicPr>
            <a:picLocks noChangeAspect="1"/>
          </p:cNvPicPr>
          <p:nvPr isPhoto="0" userDrawn="0"/>
        </p:nvPicPr>
        <p:blipFill>
          <a:blip r:embed="rId5"/>
          <a:stretch/>
        </p:blipFill>
        <p:spPr bwMode="auto">
          <a:xfrm flipH="0" flipV="0">
            <a:off x="4096053" y="3123292"/>
            <a:ext cx="3060090" cy="1600426"/>
          </a:xfrm>
          <a:prstGeom prst="rect">
            <a:avLst/>
          </a:prstGeom>
        </p:spPr>
      </p:pic>
      <p:sp>
        <p:nvSpPr>
          <p:cNvPr id="9" name="Content Placeholder 2" hidden="0"/>
          <p:cNvSpPr>
            <a:spLocks noGrp="1"/>
          </p:cNvSpPr>
          <p:nvPr isPhoto="0" userDrawn="0"/>
        </p:nvSpPr>
        <p:spPr bwMode="auto">
          <a:xfrm flipH="0" flipV="0">
            <a:off x="304119" y="1020535"/>
            <a:ext cx="10515600" cy="4509180"/>
          </a:xfrm>
        </p:spPr>
        <p:txBody>
          <a:bodyPr vert="horz" lIns="91440" tIns="45720" rIns="91440" bIns="45720" rtlCol="0"/>
          <a:lstStyle>
            <a:lvl1pPr marL="171450" indent="-171450" algn="l" defTabSz="685800">
              <a:lnSpc>
                <a:spcPct val="90000"/>
              </a:lnSpc>
              <a:spcBef>
                <a:spcPts val="748"/>
              </a:spcBef>
              <a:buFont typeface="Arial"/>
              <a:buChar char="•"/>
              <a:defRPr sz="2100">
                <a:solidFill>
                  <a:schemeClr val="tx1"/>
                </a:solidFill>
                <a:latin typeface="+mn-lt"/>
                <a:ea typeface="+mn-ea"/>
                <a:cs typeface="+mn-cs"/>
              </a:defRPr>
            </a:lvl1pPr>
            <a:lvl2pPr marL="514350" indent="-171450" algn="l" defTabSz="685800">
              <a:lnSpc>
                <a:spcPct val="90000"/>
              </a:lnSpc>
              <a:spcBef>
                <a:spcPts val="373"/>
              </a:spcBef>
              <a:buFont typeface="Arial"/>
              <a:buChar char="•"/>
              <a:defRPr sz="1800">
                <a:solidFill>
                  <a:schemeClr val="tx1"/>
                </a:solidFill>
                <a:latin typeface="+mn-lt"/>
                <a:ea typeface="+mn-ea"/>
                <a:cs typeface="+mn-cs"/>
              </a:defRPr>
            </a:lvl2pPr>
            <a:lvl3pPr marL="857250" indent="-171450" algn="l" defTabSz="685800">
              <a:lnSpc>
                <a:spcPct val="90000"/>
              </a:lnSpc>
              <a:spcBef>
                <a:spcPts val="373"/>
              </a:spcBef>
              <a:buFont typeface="Arial"/>
              <a:buChar char="•"/>
              <a:defRPr sz="1500">
                <a:solidFill>
                  <a:schemeClr val="tx1"/>
                </a:solidFill>
                <a:latin typeface="+mn-lt"/>
                <a:ea typeface="+mn-ea"/>
                <a:cs typeface="+mn-cs"/>
              </a:defRPr>
            </a:lvl3pPr>
            <a:lvl4pPr marL="1200150" indent="-171450" algn="l" defTabSz="685800">
              <a:lnSpc>
                <a:spcPct val="90000"/>
              </a:lnSpc>
              <a:spcBef>
                <a:spcPts val="373"/>
              </a:spcBef>
              <a:buFont typeface="Arial"/>
              <a:buChar char="•"/>
              <a:defRPr sz="1350">
                <a:solidFill>
                  <a:schemeClr val="tx1"/>
                </a:solidFill>
                <a:latin typeface="+mn-lt"/>
                <a:ea typeface="+mn-ea"/>
                <a:cs typeface="+mn-cs"/>
              </a:defRPr>
            </a:lvl4pPr>
            <a:lvl5pPr marL="1543050" indent="-171450" algn="l" defTabSz="685800">
              <a:lnSpc>
                <a:spcPct val="90000"/>
              </a:lnSpc>
              <a:spcBef>
                <a:spcPts val="373"/>
              </a:spcBef>
              <a:buFont typeface="Arial"/>
              <a:buChar char="•"/>
              <a:defRPr sz="1350">
                <a:solidFill>
                  <a:schemeClr val="tx1"/>
                </a:solidFill>
                <a:latin typeface="+mn-lt"/>
                <a:ea typeface="+mn-ea"/>
                <a:cs typeface="+mn-cs"/>
              </a:defRPr>
            </a:lvl5pPr>
            <a:lvl6pPr marL="1885950" indent="-171450" algn="l" defTabSz="685800">
              <a:lnSpc>
                <a:spcPct val="90000"/>
              </a:lnSpc>
              <a:spcBef>
                <a:spcPts val="373"/>
              </a:spcBef>
              <a:buFont typeface="Arial"/>
              <a:buChar char="•"/>
              <a:defRPr sz="1350">
                <a:solidFill>
                  <a:schemeClr val="tx1"/>
                </a:solidFill>
                <a:latin typeface="+mn-lt"/>
                <a:ea typeface="+mn-ea"/>
                <a:cs typeface="+mn-cs"/>
              </a:defRPr>
            </a:lvl6pPr>
            <a:lvl7pPr marL="2228850" indent="-171450" algn="l" defTabSz="685800">
              <a:lnSpc>
                <a:spcPct val="90000"/>
              </a:lnSpc>
              <a:spcBef>
                <a:spcPts val="373"/>
              </a:spcBef>
              <a:buFont typeface="Arial"/>
              <a:buChar char="•"/>
              <a:defRPr sz="1350">
                <a:solidFill>
                  <a:schemeClr val="tx1"/>
                </a:solidFill>
                <a:latin typeface="+mn-lt"/>
                <a:ea typeface="+mn-ea"/>
                <a:cs typeface="+mn-cs"/>
              </a:defRPr>
            </a:lvl7pPr>
            <a:lvl8pPr marL="2571750" indent="-171450" algn="l" defTabSz="685800">
              <a:lnSpc>
                <a:spcPct val="90000"/>
              </a:lnSpc>
              <a:spcBef>
                <a:spcPts val="373"/>
              </a:spcBef>
              <a:buFont typeface="Arial"/>
              <a:buChar char="•"/>
              <a:defRPr sz="1350">
                <a:solidFill>
                  <a:schemeClr val="tx1"/>
                </a:solidFill>
                <a:latin typeface="+mn-lt"/>
                <a:ea typeface="+mn-ea"/>
                <a:cs typeface="+mn-cs"/>
              </a:defRPr>
            </a:lvl8pPr>
            <a:lvl9pPr marL="2914650" indent="-171450" algn="l" defTabSz="685800">
              <a:lnSpc>
                <a:spcPct val="90000"/>
              </a:lnSpc>
              <a:spcBef>
                <a:spcPts val="373"/>
              </a:spcBef>
              <a:buFont typeface="Arial"/>
              <a:buChar char="•"/>
              <a:defRPr sz="1350">
                <a:solidFill>
                  <a:schemeClr val="tx1"/>
                </a:solidFill>
                <a:latin typeface="+mn-lt"/>
                <a:ea typeface="+mn-ea"/>
                <a:cs typeface="+mn-cs"/>
              </a:defRPr>
            </a:lvl9pPr>
          </a:lstStyle>
          <a:p>
            <a:pPr marL="0" indent="0">
              <a:buNone/>
              <a:defRPr/>
            </a:pPr>
            <a:r>
              <a:rPr i="0" u="sng">
                <a:latin typeface="DejaVu Serif Condensed"/>
                <a:ea typeface="DejaVu Serif Condensed"/>
                <a:cs typeface="DejaVu Serif Condensed"/>
              </a:rPr>
              <a:t>Το διαδίκτυο είναι μια πλατφόρμα με απεριόριστες ικανότητες.Είναι εκπληκτικό,αν ξέρεις να το χειρίζεσαι  σωστά και ακολουθείς όλους του παραπάνω κανόνες ασφαλείας,αλλιώς τα αποτελέσματα είναι τραγικά.Εκτός από το ότι μπορούν να σε βλάψουν άλλοι,μπορείς να βλάψεις και ο ίδιος τον εαυτό σου,αν εθιστείς.Μην ξεχνάμε,πολλά παιδιά βρίσκονται αυτή τη στιγμή σε νοσοκομεία λόγω την εξάρτησής </a:t>
            </a:r>
            <a:r>
              <a:rPr i="0" u="sng">
                <a:latin typeface="DejaVu Serif Condensed"/>
                <a:ea typeface="DejaVu Serif Condensed"/>
                <a:cs typeface="DejaVu Serif Condensed"/>
              </a:rPr>
              <a:t>του από το διαδίκτυο,μην γίνεις ένα από αυτά.                       </a:t>
            </a:r>
            <a:endParaRPr i="0" u="sng">
              <a:latin typeface="DejaVu Serif Condensed"/>
              <a:ea typeface="DejaVu Serif Condensed"/>
              <a:cs typeface="DejaVu Serif Condensed"/>
            </a:endParaRPr>
          </a:p>
          <a:p>
            <a:pPr marL="0" indent="0">
              <a:buNone/>
              <a:defRPr/>
            </a:pPr>
            <a:endParaRPr i="0" u="sng">
              <a:latin typeface="DejaVu Serif Condensed"/>
              <a:ea typeface="DejaVu Serif Condensed"/>
              <a:cs typeface="DejaVu Serif Condensed"/>
            </a:endParaRPr>
          </a:p>
          <a:p>
            <a:pPr marL="0" indent="0">
              <a:buNone/>
              <a:defRPr/>
            </a:pPr>
            <a:endParaRPr i="0" u="sng">
              <a:latin typeface="DejaVu Serif Condensed"/>
              <a:ea typeface="DejaVu Serif Condensed"/>
              <a:cs typeface="DejaVu Serif Condensed"/>
            </a:endParaRPr>
          </a:p>
          <a:p>
            <a:pPr marL="0" indent="0">
              <a:buNone/>
              <a:defRPr/>
            </a:pPr>
            <a:endParaRPr i="0" u="sng">
              <a:latin typeface="DejaVu Serif Condensed"/>
              <a:ea typeface="DejaVu Serif Condensed"/>
              <a:cs typeface="DejaVu Serif Condensed"/>
            </a:endParaRPr>
          </a:p>
          <a:p>
            <a:pPr marL="0" indent="0">
              <a:buNone/>
              <a:defRPr/>
            </a:pPr>
            <a:endParaRPr i="0" u="sng">
              <a:latin typeface="DejaVu Serif Condensed"/>
              <a:ea typeface="DejaVu Serif Condensed"/>
              <a:cs typeface="DejaVu Serif Condensed"/>
            </a:endParaRPr>
          </a:p>
          <a:p>
            <a:pPr marL="0" indent="0">
              <a:buNone/>
              <a:defRPr/>
            </a:pPr>
            <a:endParaRPr i="0" u="sng">
              <a:latin typeface="DejaVu Serif Condensed"/>
              <a:ea typeface="DejaVu Serif Condensed"/>
              <a:cs typeface="DejaVu Serif Condensed"/>
            </a:endParaRPr>
          </a:p>
          <a:p>
            <a:pPr marL="0" indent="0">
              <a:buNone/>
              <a:defRPr/>
            </a:pPr>
            <a:endParaRPr i="0" u="sng">
              <a:latin typeface="DejaVu Serif Condensed"/>
              <a:ea typeface="DejaVu Serif Condensed"/>
              <a:cs typeface="DejaVu Serif Condensed"/>
            </a:endParaRPr>
          </a:p>
          <a:p>
            <a:pPr marL="0" indent="0">
              <a:buNone/>
              <a:defRPr/>
            </a:pPr>
            <a:r>
              <a:rPr i="0" u="none">
                <a:latin typeface="DejaVu Serif Condensed"/>
                <a:ea typeface="DejaVu Serif Condensed"/>
                <a:cs typeface="DejaVu Serif Condensed"/>
              </a:rPr>
              <a:t>                                                                                                                </a:t>
            </a:r>
            <a:r>
              <a:rPr i="0" u="sng">
                <a:latin typeface="DejaVu Serif Condensed"/>
                <a:ea typeface="DejaVu Serif Condensed"/>
                <a:cs typeface="DejaVu Serif Condensed"/>
              </a:rPr>
              <a:t> </a:t>
            </a:r>
            <a:endParaRPr i="0" u="sng">
              <a:latin typeface="DejaVu Serif Condensed"/>
              <a:ea typeface="DejaVu Serif Condensed"/>
              <a:cs typeface="DejaVu Serif Condensed"/>
            </a:endParaRPr>
          </a:p>
          <a:p>
            <a:pPr marL="0" indent="0">
              <a:buNone/>
              <a:defRPr/>
            </a:pPr>
            <a:r>
              <a:rPr i="0" u="sng">
                <a:latin typeface="DejaVu Serif Condensed"/>
                <a:ea typeface="DejaVu Serif Condensed"/>
                <a:cs typeface="DejaVu Serif Condensed"/>
              </a:rPr>
              <a:t>:</a:t>
            </a:r>
            <a:endParaRPr i="0" u="sng">
              <a:latin typeface="DejaVu Serif Condensed"/>
              <a:ea typeface="DejaVu Serif Condensed"/>
              <a:cs typeface="DejaVu Serif Condensed"/>
            </a:endParaRPr>
          </a:p>
          <a:p>
            <a:pPr marL="0" indent="0">
              <a:buNone/>
              <a:defRPr/>
            </a:pPr>
            <a:endParaRPr i="0" u="sng">
              <a:latin typeface="DejaVu Serif Condensed"/>
              <a:ea typeface="DejaVu Serif Condensed"/>
              <a:cs typeface="DejaVu Serif Condensed"/>
            </a:endParaRPr>
          </a:p>
          <a:p>
            <a:pPr marL="0" indent="0">
              <a:buNone/>
              <a:defRPr/>
            </a:pPr>
            <a:r>
              <a:rPr i="0" u="sng">
                <a:latin typeface="DejaVu Serif Condensed"/>
                <a:ea typeface="DejaVu Serif Condensed"/>
                <a:cs typeface="DejaVu Serif Condensed"/>
              </a:rPr>
              <a:t>                                                                                                                                           </a:t>
            </a:r>
            <a:r>
              <a:rPr i="0" u="sng">
                <a:latin typeface="DejaVu Serif Condensed"/>
                <a:ea typeface="DejaVu Serif Condensed"/>
                <a:cs typeface="DejaVu Serif Condensed"/>
              </a:rPr>
              <a:t>                                                                                                               </a:t>
            </a:r>
            <a:endParaRPr i="0" u="sng">
              <a:latin typeface="DejaVu Serif Condensed"/>
              <a:ea typeface="DejaVu Serif Condensed"/>
              <a:cs typeface="DejaVu Serif Condensed"/>
            </a:endParaRPr>
          </a:p>
        </p:txBody>
      </p:sp>
    </p:spTree>
  </p:cSld>
  <p:clrMapOvr>
    <a:masterClrMapping/>
  </p:clrMapOvr>
  <mc:AlternateContent xmlns:mc="http://schemas.openxmlformats.org/markup-compatibility/2006">
    <mc:Choice xmlns:p14="http://schemas.microsoft.com/office/powerpoint/2010/main" Requires="p14">
      <p:transition spd="slow" p14:dur="2000" advClick="1">
        <p:push dir="r"/>
      </p:transition>
    </mc:Choice>
    <mc:Fallback>
      <p:transition spd="slow" advClick="1">
        <p:push dir="r"/>
      </p:transition>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ONLYOFFICE/5.6.4.20</Application>
  <DocSecurity>0</DocSecurity>
  <PresentationFormat>Widescreen</PresentationFormat>
  <Paragraphs>0</Paragraphs>
  <Slides>9</Slides>
  <Notes>9</Notes>
  <HiddenSlides>0</HiddenSlides>
  <MMClips>2</MMClips>
  <ScaleCrop>0</ScaleCrop>
  <HeadingPairs>
    <vt:vector size="4" baseType="variant">
      <vt:variant>
        <vt:lpstr>Theme</vt:lpstr>
      </vt:variant>
      <vt:variant>
        <vt:i4>1</vt:i4>
      </vt:variant>
      <vt:variant>
        <vt:lpstr>Slide Titles</vt:lpstr>
      </vt:variant>
      <vt:variant>
        <vt:i4>9</vt:i4>
      </vt:variant>
    </vt:vector>
  </HeadingPairs>
  <TitlesOfParts>
    <vt:vector size="10" baseType="lpstr">
      <vt:lpstr>Theme 1</vt:lpstr>
      <vt:lpstr>Slide 1</vt:lpstr>
      <vt:lpstr>Slide 2</vt:lpstr>
      <vt:lpstr>Slide 3</vt:lpstr>
      <vt:lpstr>Slide 4</vt:lpstr>
      <vt:lpstr>Slide 5</vt:lpstr>
      <vt:lpstr>Slide 6</vt:lpstr>
      <vt:lpstr>Slide 7</vt:lpstr>
      <vt:lpstr>Slide 8</vt:lpstr>
      <vt:lpstr>Slide 9</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dc:identifier/>
  <dc:language/>
  <cp:lastModifiedBy>a920889</cp:lastModifiedBy>
  <cp:revision>11</cp:revision>
  <dcterms:created xsi:type="dcterms:W3CDTF">2012-12-03T06:56:55Z</dcterms:created>
  <dcterms:modified xsi:type="dcterms:W3CDTF">2023-02-14T09:03:18Z</dcterms:modified>
  <cp:category/>
  <cp:contentStatus/>
  <cp:version/>
</cp:coreProperties>
</file>