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7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871530" y="3212975"/>
            <a:ext cx="8534399" cy="175259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20054" y="1204857"/>
            <a:ext cx="10339617" cy="1910715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32331" y="1484784"/>
            <a:ext cx="10312995" cy="4104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25158" y="116631"/>
            <a:ext cx="10341684" cy="1054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defRPr sz="1800"/>
              <a:tabLst>
                <a:tab pos="804862" algn="l"/>
              </a:tabLst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6288021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defRPr sz="1800"/>
              <a:tabLst>
                <a:tab pos="804862" algn="l"/>
              </a:tabLst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19402" y="1556791"/>
            <a:ext cx="5080583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719402" y="2492895"/>
            <a:ext cx="5071871" cy="36276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defRPr sz="1800"/>
              <a:tabLst>
                <a:tab pos="804862" algn="l"/>
              </a:tabLst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384031" y="1556791"/>
            <a:ext cx="5074114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1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6288021" y="2492897"/>
            <a:ext cx="5071871" cy="37800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defRPr sz="1800"/>
              <a:tabLst>
                <a:tab pos="804862" algn="l"/>
              </a:tabLst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12773" y="596974"/>
            <a:ext cx="456331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922668" y="559398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12773" y="2618910"/>
            <a:ext cx="4548966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03642" y="4668818"/>
            <a:ext cx="10356027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917985" y="5324305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543606" y="620687"/>
            <a:ext cx="6929454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1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25158" y="116631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32330" y="1772815"/>
            <a:ext cx="10327339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Ασφάλεια διαδικτύου</a:t>
            </a:r>
            <a:endParaRPr lang="el-GR"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3625335" y="-453017"/>
            <a:ext cx="452036" cy="11605124"/>
          </a:xfrm>
          <a:prstGeom prst="rect">
            <a:avLst/>
          </a:prstGeom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3718262" y="2776495"/>
            <a:ext cx="91530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>
            <a:off x="2255573" y="1772814"/>
            <a:ext cx="7680851" cy="4320478"/>
          </a:xfrm>
          <a:prstGeom prst="rect">
            <a:avLst/>
          </a:prstGeom>
        </p:spPr>
      </p:pic>
      <p:sp>
        <p:nvSpPr>
          <p:cNvPr id="5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δεν μιλώ με anonymous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-3330" y="2684317"/>
            <a:ext cx="3124239" cy="2327130"/>
          </a:xfrm>
          <a:prstGeom prst="rect">
            <a:avLst/>
          </a:prstGeom>
        </p:spPr>
      </p:pic>
      <p:sp>
        <p:nvSpPr>
          <p:cNvPr id="5" name="Title 10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942782" y="560409"/>
            <a:ext cx="10237466" cy="1626010"/>
          </a:xfrm>
        </p:spPr>
        <p:txBody>
          <a:bodyPr/>
          <a:lstStyle/>
          <a:p>
            <a:pPr>
              <a:defRPr/>
            </a:pPr>
            <a:r>
              <a:rPr/>
              <a:t>δεν μπαίνουμε σε σελίδες με πραγματικά στοιχειά</a:t>
            </a:r>
            <a:endParaRPr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5604313" y="3298902"/>
            <a:ext cx="3468855" cy="17539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>
                <a:solidFill>
                  <a:schemeClr val="accent6">
                    <a:lumMod val="20000"/>
                    <a:lumOff val="80000"/>
                  </a:schemeClr>
                </a:solidFill>
              </a:rPr>
              <a:t>υπάρχει περίπτωση να μου  τα πάρουν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4265710" y="3803769"/>
            <a:ext cx="5683583" cy="2198880"/>
          </a:xfrm>
          <a:prstGeom prst="rect">
            <a:avLst/>
          </a:prstGeom>
        </p:spPr>
      </p:pic>
      <p:sp>
        <p:nvSpPr>
          <p:cNvPr id="5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 </a:t>
            </a:r>
            <a:endParaRPr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1497440" y="288339"/>
            <a:ext cx="10119602" cy="17650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4800">
                <a:solidFill>
                  <a:schemeClr val="tx1">
                    <a:lumMod val="65000"/>
                    <a:lumOff val="35000"/>
                  </a:schemeClr>
                </a:solidFill>
              </a:rPr>
              <a:t>Δεν φανερώνω τους κωδικούς </a:t>
            </a:r>
            <a:r>
              <a:rPr sz="4800">
                <a:solidFill>
                  <a:schemeClr val="tx1">
                    <a:lumMod val="65000"/>
                    <a:lumOff val="35000"/>
                  </a:schemeClr>
                </a:solidFill>
              </a:rPr>
              <a:t>μου γιατί</a:t>
            </a:r>
            <a:r>
              <a:rPr sz="4800">
                <a:solidFill>
                  <a:srgbClr val="FFFF00"/>
                </a:solidFill>
              </a:rPr>
              <a:t> </a:t>
            </a:r>
            <a:r>
              <a:rPr sz="4800">
                <a:solidFill>
                  <a:schemeClr val="tx1">
                    <a:lumMod val="65000"/>
                    <a:lumOff val="35000"/>
                  </a:schemeClr>
                </a:solidFill>
              </a:rPr>
              <a:t>μπορεί να μου πάρουν τα χρήματα...</a:t>
            </a: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ll dir="r"/>
      </p:transition>
    </mc:Choice>
    <mc:Fallback>
      <p:transition spd="slow" advClick="1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8260060" y="2485792"/>
            <a:ext cx="1913848" cy="2802573"/>
          </a:xfrm>
          <a:prstGeom prst="rect">
            <a:avLst/>
          </a:prstGeom>
        </p:spPr>
      </p:pic>
      <p:sp>
        <p:nvSpPr>
          <p:cNvPr id="5" name="Title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δεν μιλώ σε αγνώστους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4"/>
          <a:stretch/>
        </p:blipFill>
        <p:spPr bwMode="auto">
          <a:xfrm rot="0">
            <a:off x="719401" y="2202590"/>
            <a:ext cx="5071870" cy="3272174"/>
          </a:xfrm>
          <a:prstGeom prst="rect">
            <a:avLst/>
          </a:prstGeom>
        </p:spPr>
      </p:pic>
      <p:sp>
        <p:nvSpPr>
          <p:cNvPr id="7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6288021" y="1556793"/>
            <a:ext cx="5071870" cy="4563769"/>
          </a:xfrm>
        </p:spPr>
        <p:txBody>
          <a:bodyPr/>
          <a:lstStyle>
            <a:lvl1pPr marL="174622" indent="-174622">
              <a:defRPr sz="2400"/>
            </a:lvl1pPr>
            <a:lvl2pPr marL="533398" indent="-174622">
              <a:defRPr sz="2000"/>
            </a:lvl2pPr>
            <a:lvl3pPr marL="892173" indent="-173036">
              <a:defRPr sz="1800"/>
              <a:tabLst>
                <a:tab pos="804861" algn="l"/>
              </a:tabLst>
            </a:lvl3pPr>
            <a:lvl4pPr marL="1252536" indent="-174622">
              <a:defRPr sz="1600"/>
            </a:lvl4pPr>
            <a:lvl5pPr marL="1523998" indent="-174622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δεν μιλώ σε περίεργα sight.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cover dir="r"/>
      </p:transition>
    </mc:Choice>
    <mc:Fallback>
      <p:transition spd="slow" advClick="1">
        <p:cover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κανόνες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 rot="0">
            <a:off x="719401" y="2151547"/>
            <a:ext cx="5071870" cy="3374261"/>
          </a:xfrm>
          <a:prstGeom prst="rect">
            <a:avLst/>
          </a:prstGeom>
        </p:spPr>
      </p:pic>
      <p:sp>
        <p:nvSpPr>
          <p:cNvPr id="6" name="Content Placeholder 3" hidden="0"/>
          <p:cNvSpPr>
            <a:spLocks noGrp="1"/>
          </p:cNvSpPr>
          <p:nvPr isPhoto="0" userDrawn="0">
            <p:ph sz="half" idx="13" hasCustomPrompt="0"/>
          </p:nvPr>
        </p:nvSpPr>
        <p:spPr bwMode="auto">
          <a:xfrm>
            <a:off x="6288021" y="1556793"/>
            <a:ext cx="5071870" cy="4563769"/>
          </a:xfrm>
        </p:spPr>
        <p:txBody>
          <a:bodyPr/>
          <a:lstStyle>
            <a:lvl1pPr marL="174622" indent="-174622">
              <a:defRPr sz="2400"/>
            </a:lvl1pPr>
            <a:lvl2pPr marL="533398" indent="-174622">
              <a:defRPr sz="2000"/>
            </a:lvl2pPr>
            <a:lvl3pPr marL="892173" indent="-173036">
              <a:defRPr sz="1800"/>
              <a:tabLst>
                <a:tab pos="804861" algn="l"/>
              </a:tabLst>
            </a:lvl3pPr>
            <a:lvl4pPr marL="1252536" indent="-174622">
              <a:defRPr sz="1600"/>
            </a:lvl4pPr>
            <a:lvl5pPr marL="1523998" indent="-174622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/>
              <a:t>πρέπει να ελέγχω πόσες ώρες λειτουργώ   online</a:t>
            </a:r>
            <a:endParaRPr/>
          </a:p>
          <a:p>
            <a:pPr>
              <a:defRPr/>
            </a:pPr>
            <a:r>
              <a:rPr/>
              <a:t>προσέχω τι παίζω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schemeClr val="accent6">
                    <a:lumMod val="20000"/>
                    <a:lumOff val="80000"/>
                  </a:schemeClr>
                </a:solidFill>
              </a:rPr>
              <a:t>end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 rot="0">
            <a:off x="719401" y="2414931"/>
            <a:ext cx="5071870" cy="2847493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>
            <p:ph sz="half" idx="13" hasCustomPrompt="0"/>
          </p:nvPr>
        </p:nvPicPr>
        <p:blipFill>
          <a:blip r:embed="rId4"/>
          <a:stretch/>
        </p:blipFill>
        <p:spPr bwMode="auto">
          <a:xfrm rot="0" flipH="0" flipV="0">
            <a:off x="7463043" y="1972939"/>
            <a:ext cx="4467627" cy="3532974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2754146" y="5958932"/>
            <a:ext cx="1812072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>
                <a:solidFill>
                  <a:schemeClr val="accent6">
                    <a:lumMod val="20000"/>
                    <a:lumOff val="80000"/>
                  </a:schemeClr>
                </a:solidFill>
              </a:rPr>
              <a:t>gredits:konstantinos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a616812</cp:lastModifiedBy>
  <cp:revision>14</cp:revision>
  <dcterms:created xsi:type="dcterms:W3CDTF">2012-12-03T06:56:55Z</dcterms:created>
  <dcterms:modified xsi:type="dcterms:W3CDTF">2023-02-14T09:04:32Z</dcterms:modified>
  <cp:category/>
  <cp:contentStatus/>
  <cp:version/>
</cp:coreProperties>
</file>