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12192000"/>
  <p:defaultTextStyle>
    <a:defPPr>
      <a:defRPr lang="el-G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pic>
        <p:nvPicPr>
          <p:cNvPr id="7" name="Рисунок 18" hidden="0"/>
          <p:cNvPicPr>
            <a:picLocks noChangeAspect="1"/>
          </p:cNvPicPr>
          <p:nvPr isPhoto="0" userDrawn="1"/>
        </p:nvPicPr>
        <p:blipFill>
          <a:blip r:embed="rId3">
            <a:lum bright="70000" contrast="-70000"/>
          </a:blip>
          <a:stretch/>
        </p:blipFill>
        <p:spPr bwMode="auto">
          <a:xfrm>
            <a:off x="143338" y="116631"/>
            <a:ext cx="11905322" cy="6590405"/>
          </a:xfrm>
          <a:prstGeom prst="rect">
            <a:avLst/>
          </a:prstGeom>
        </p:spPr>
      </p:pic>
      <p:sp>
        <p:nvSpPr>
          <p:cNvPr id="8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3695733" y="4077073"/>
            <a:ext cx="4992554" cy="936103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ctr">
              <a:buNone/>
              <a:defRPr sz="2000" b="0" i="0" cap="none" spc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grpSp>
        <p:nvGrpSpPr>
          <p:cNvPr id="9" name="Группа 11" hidden="0"/>
          <p:cNvGrpSpPr/>
          <p:nvPr isPhoto="0" userDrawn="1"/>
        </p:nvGrpSpPr>
        <p:grpSpPr bwMode="auto">
          <a:xfrm>
            <a:off x="3215681" y="3786978"/>
            <a:ext cx="5760638" cy="158406"/>
            <a:chOff x="1295466" y="3129578"/>
            <a:chExt cx="8009587" cy="326894"/>
          </a:xfrm>
          <a:solidFill>
            <a:srgbClr val="835A2D"/>
          </a:solidFill>
        </p:grpSpPr>
        <p:sp>
          <p:nvSpPr>
            <p:cNvPr id="10" name="Полилиния 4" hidden="0"/>
            <p:cNvSpPr/>
            <p:nvPr isPhoto="0" userDrawn="1"/>
          </p:nvSpPr>
          <p:spPr bwMode="auto">
            <a:xfrm>
              <a:off x="1295466" y="3205633"/>
              <a:ext cx="3768482" cy="87393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Полилиния 9" hidden="0"/>
            <p:cNvSpPr/>
            <p:nvPr isPhoto="0" userDrawn="1"/>
          </p:nvSpPr>
          <p:spPr bwMode="auto">
            <a:xfrm flipV="1">
              <a:off x="1295466" y="3290350"/>
              <a:ext cx="3768482" cy="87394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Овал 7" hidden="0"/>
            <p:cNvSpPr/>
            <p:nvPr isPhoto="0" userDrawn="1"/>
          </p:nvSpPr>
          <p:spPr bwMode="auto">
            <a:xfrm>
              <a:off x="4989841" y="3209049"/>
              <a:ext cx="167954" cy="167954"/>
            </a:xfrm>
            <a:prstGeom prst="ellipse">
              <a:avLst/>
            </a:prstGeom>
            <a:grpFill/>
            <a:ln>
              <a:noFill/>
            </a:ln>
          </p:spPr>
        </p:sp>
        <p:sp>
          <p:nvSpPr>
            <p:cNvPr id="13" name="Овал 13" hidden="0"/>
            <p:cNvSpPr/>
            <p:nvPr isPhoto="0" userDrawn="1"/>
          </p:nvSpPr>
          <p:spPr bwMode="auto">
            <a:xfrm>
              <a:off x="5170309" y="3129578"/>
              <a:ext cx="326894" cy="326894"/>
            </a:xfrm>
            <a:prstGeom prst="ellipse">
              <a:avLst/>
            </a:prstGeom>
            <a:grpFill/>
            <a:ln>
              <a:noFill/>
            </a:ln>
          </p:spPr>
        </p:sp>
        <p:grpSp>
          <p:nvGrpSpPr>
            <p:cNvPr id="14" name="Группа 10" hidden="0"/>
            <p:cNvGrpSpPr/>
            <p:nvPr isPhoto="0" userDrawn="1"/>
          </p:nvGrpSpPr>
          <p:grpSpPr bwMode="auto">
            <a:xfrm flipH="1">
              <a:off x="5497203" y="3204294"/>
              <a:ext cx="3807850" cy="172111"/>
              <a:chOff x="1498666" y="3408833"/>
              <a:chExt cx="3862329" cy="172111"/>
            </a:xfrm>
            <a:grpFill/>
          </p:grpSpPr>
          <p:sp>
            <p:nvSpPr>
              <p:cNvPr id="15" name="Полилиния 14" hidden="0"/>
              <p:cNvSpPr/>
              <p:nvPr isPhoto="0" userDrawn="1"/>
            </p:nvSpPr>
            <p:spPr bwMode="auto">
              <a:xfrm>
                <a:off x="1498666" y="3408833"/>
                <a:ext cx="3768482" cy="87393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Полилиния 16" hidden="0"/>
              <p:cNvSpPr/>
              <p:nvPr isPhoto="0" userDrawn="1"/>
            </p:nvSpPr>
            <p:spPr bwMode="auto">
              <a:xfrm flipV="1">
                <a:off x="1498666" y="3493550"/>
                <a:ext cx="3768482" cy="87394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Овал 17" hidden="0"/>
              <p:cNvSpPr/>
              <p:nvPr isPhoto="0" userDrawn="1"/>
            </p:nvSpPr>
            <p:spPr bwMode="auto">
              <a:xfrm>
                <a:off x="5193041" y="3412249"/>
                <a:ext cx="167954" cy="167954"/>
              </a:xfrm>
              <a:prstGeom prst="ellipse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18" name="Заголовок 1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087641" y="2608326"/>
            <a:ext cx="8064895" cy="80350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839199" y="274638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7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8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secHead" userDrawn="1">
  <p:cSld name="Section Header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8" hidden="0"/>
          <p:cNvPicPr>
            <a:picLocks noChangeAspect="1"/>
          </p:cNvPicPr>
          <p:nvPr isPhoto="0" userDrawn="1"/>
        </p:nvPicPr>
        <p:blipFill>
          <a:blip r:embed="rId3">
            <a:lum bright="70000" contrast="-70000"/>
          </a:blip>
          <a:stretch/>
        </p:blipFill>
        <p:spPr bwMode="auto">
          <a:xfrm>
            <a:off x="143338" y="116631"/>
            <a:ext cx="11905322" cy="6590405"/>
          </a:xfrm>
          <a:prstGeom prst="rect">
            <a:avLst/>
          </a:prstGeom>
        </p:spPr>
      </p:pic>
      <p:sp>
        <p:nvSpPr>
          <p:cNvPr id="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14400" y="836713"/>
            <a:ext cx="10363199" cy="100811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63083" y="2060847"/>
            <a:ext cx="10363199" cy="381642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rgbClr val="60363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</p:spPr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</p:spPr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09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97599" y="1600201"/>
            <a:ext cx="538479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9599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09599" y="2174874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93368" y="2174874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3393" y="155679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66732" y="1916833"/>
            <a:ext cx="6815666" cy="42093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09601" y="2752533"/>
            <a:ext cx="4011084" cy="3373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389717" y="4800600"/>
            <a:ext cx="7315200" cy="572616"/>
          </a:xfrm>
        </p:spPr>
        <p:txBody>
          <a:bodyPr anchor="b"/>
          <a:lstStyle>
            <a:lvl1pPr algn="ctr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8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2469611" y="1797125"/>
            <a:ext cx="7252776" cy="3000026"/>
          </a:xfrm>
          <a:prstGeom prst="rect">
            <a:avLst/>
          </a:prstGeom>
          <a:blipFill>
            <a:blip r:embed="rId2"/>
            <a:tile algn="tl" flip="none" sx="100000" sy="100000" tx="0" ty="0"/>
          </a:blipFill>
          <a:ln w="47625" cmpd="sng">
            <a:noFill/>
            <a:prstDash val="sysDot"/>
            <a:miter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>
              <a:spcBef>
                <a:spcPts val="398"/>
              </a:spcBef>
              <a:buNone/>
              <a:defRPr lang="en-US" sz="1800" b="0" cap="none" spc="0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24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2316479" y="5445223"/>
            <a:ext cx="7559039" cy="648072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600" b="0" i="0" cap="none" spc="28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1pPr>
            <a:lvl2pPr marL="171450" indent="1587">
              <a:buNone/>
              <a:defRPr>
                <a:solidFill>
                  <a:schemeClr val="bg2"/>
                </a:solidFill>
              </a:defRPr>
            </a:lvl2pPr>
            <a:lvl3pPr marL="344487" indent="6349">
              <a:buNone/>
              <a:defRPr>
                <a:solidFill>
                  <a:schemeClr val="bg2"/>
                </a:solidFill>
              </a:defRPr>
            </a:lvl3pPr>
            <a:lvl4pPr marL="515937" indent="3174">
              <a:buNone/>
              <a:defRPr>
                <a:solidFill>
                  <a:schemeClr val="bg2"/>
                </a:solidFill>
              </a:defRPr>
            </a:lvl4pPr>
            <a:lvl5pPr marL="688974" indent="-1587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4" Type="http://schemas.openxmlformats.org/officeDocument/2006/relationships/image" Target="../media/image3.png"/><Relationship Id="rId15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5" hidden="0"/>
          <p:cNvPicPr>
            <a:picLocks noChangeAspect="1"/>
          </p:cNvPicPr>
          <p:nvPr isPhoto="0" userDrawn="0"/>
        </p:nvPicPr>
        <p:blipFill>
          <a:blip r:embed="rId14">
            <a:lum bright="70000" contrast="-70000"/>
          </a:blip>
          <a:stretch/>
        </p:blipFill>
        <p:spPr bwMode="auto">
          <a:xfrm>
            <a:off x="143338" y="116631"/>
            <a:ext cx="11905322" cy="6590405"/>
          </a:xfrm>
          <a:prstGeom prst="rect">
            <a:avLst/>
          </a:prstGeom>
        </p:spPr>
      </p:pic>
      <p:pic>
        <p:nvPicPr>
          <p:cNvPr id="5" name="Рисунок 26" hidden="0"/>
          <p:cNvPicPr>
            <a:picLocks noChangeAspect="1"/>
          </p:cNvPicPr>
          <p:nvPr isPhoto="0" userDrawn="0"/>
        </p:nvPicPr>
        <p:blipFill>
          <a:blip r:embed="rId15"/>
          <a:stretch/>
        </p:blipFill>
        <p:spPr bwMode="auto">
          <a:xfrm>
            <a:off x="-144693" y="-24174"/>
            <a:ext cx="12481386" cy="1538631"/>
          </a:xfrm>
          <a:prstGeom prst="rect">
            <a:avLst/>
          </a:prstGeom>
        </p:spPr>
      </p:pic>
      <p:grpSp>
        <p:nvGrpSpPr>
          <p:cNvPr id="6" name="Группа 76" hidden="0"/>
          <p:cNvGrpSpPr/>
          <p:nvPr isPhoto="0" userDrawn="0"/>
        </p:nvGrpSpPr>
        <p:grpSpPr bwMode="auto">
          <a:xfrm>
            <a:off x="4198007" y="1074073"/>
            <a:ext cx="3795982" cy="122679"/>
            <a:chOff x="1295466" y="3129578"/>
            <a:chExt cx="8009587" cy="326894"/>
          </a:xfrm>
          <a:solidFill>
            <a:srgbClr val="835A2D"/>
          </a:solidFill>
        </p:grpSpPr>
        <p:sp>
          <p:nvSpPr>
            <p:cNvPr id="7" name="Полилиния 77" hidden="0"/>
            <p:cNvSpPr/>
            <p:nvPr isPhoto="0" userDrawn="1"/>
          </p:nvSpPr>
          <p:spPr bwMode="auto">
            <a:xfrm>
              <a:off x="1295466" y="3205633"/>
              <a:ext cx="3768482" cy="87393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8" name="Полилиния 78" hidden="0"/>
            <p:cNvSpPr/>
            <p:nvPr isPhoto="0" userDrawn="1"/>
          </p:nvSpPr>
          <p:spPr bwMode="auto">
            <a:xfrm flipV="1">
              <a:off x="1295466" y="3290350"/>
              <a:ext cx="3768482" cy="87394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9" name="Овал 79" hidden="0"/>
            <p:cNvSpPr/>
            <p:nvPr isPhoto="0" userDrawn="1"/>
          </p:nvSpPr>
          <p:spPr bwMode="auto">
            <a:xfrm>
              <a:off x="4989841" y="3209049"/>
              <a:ext cx="167954" cy="167954"/>
            </a:xfrm>
            <a:prstGeom prst="ellipse">
              <a:avLst/>
            </a:prstGeom>
            <a:grpFill/>
            <a:ln>
              <a:noFill/>
            </a:ln>
          </p:spPr>
        </p:sp>
        <p:sp>
          <p:nvSpPr>
            <p:cNvPr id="10" name="Овал 80" hidden="0"/>
            <p:cNvSpPr/>
            <p:nvPr isPhoto="0" userDrawn="1"/>
          </p:nvSpPr>
          <p:spPr bwMode="auto">
            <a:xfrm>
              <a:off x="5170309" y="3129578"/>
              <a:ext cx="326894" cy="326894"/>
            </a:xfrm>
            <a:prstGeom prst="ellipse">
              <a:avLst/>
            </a:prstGeom>
            <a:grpFill/>
            <a:ln>
              <a:noFill/>
            </a:ln>
          </p:spPr>
        </p:sp>
        <p:grpSp>
          <p:nvGrpSpPr>
            <p:cNvPr id="11" name="Группа 81" hidden="0"/>
            <p:cNvGrpSpPr/>
            <p:nvPr isPhoto="0" userDrawn="1"/>
          </p:nvGrpSpPr>
          <p:grpSpPr bwMode="auto">
            <a:xfrm flipH="1">
              <a:off x="5497203" y="3204294"/>
              <a:ext cx="3807850" cy="172111"/>
              <a:chOff x="1498666" y="3408833"/>
              <a:chExt cx="3862329" cy="172111"/>
            </a:xfrm>
            <a:grpFill/>
          </p:grpSpPr>
          <p:sp>
            <p:nvSpPr>
              <p:cNvPr id="12" name="Полилиния 82" hidden="0"/>
              <p:cNvSpPr/>
              <p:nvPr isPhoto="0" userDrawn="1"/>
            </p:nvSpPr>
            <p:spPr bwMode="auto">
              <a:xfrm>
                <a:off x="1498666" y="3408833"/>
                <a:ext cx="3768482" cy="87393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Полилиния 83" hidden="0"/>
              <p:cNvSpPr/>
              <p:nvPr isPhoto="0" userDrawn="1"/>
            </p:nvSpPr>
            <p:spPr bwMode="auto">
              <a:xfrm flipV="1">
                <a:off x="1498666" y="3493550"/>
                <a:ext cx="3768482" cy="87394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Овал 84" hidden="0"/>
              <p:cNvSpPr/>
              <p:nvPr isPhoto="0" userDrawn="1"/>
            </p:nvSpPr>
            <p:spPr bwMode="auto">
              <a:xfrm>
                <a:off x="5193041" y="3412249"/>
                <a:ext cx="167954" cy="167954"/>
              </a:xfrm>
              <a:prstGeom prst="ellipse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15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063551" y="274638"/>
            <a:ext cx="8064895" cy="803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" name="Текст 4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11423" y="1772815"/>
            <a:ext cx="10369152" cy="439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17" name="Дата 4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578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8" name="Нижний колонтитул 5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134047" y="6165303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6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706047" y="6165303"/>
            <a:ext cx="284479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dk1" bg2="dk2" folHlink="folHlink" hlink="hlink" tx1="lt1" tx2="lt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398"/>
        </a:spcBef>
        <a:buNone/>
        <a:defRPr sz="3200" b="1" cap="none" spc="0">
          <a:solidFill>
            <a:schemeClr val="accent2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55599" indent="-355599" algn="l" defTabSz="914400">
        <a:lnSpc>
          <a:spcPct val="100000"/>
        </a:lnSpc>
        <a:spcBef>
          <a:spcPts val="599"/>
        </a:spcBef>
        <a:spcAft>
          <a:spcPts val="0"/>
        </a:spcAft>
        <a:buClr>
          <a:schemeClr val="accent1"/>
        </a:buClr>
        <a:buFont typeface="Wingdings"/>
        <a:buChar char="v"/>
        <a:defRPr sz="2800" b="0" i="0" cap="none" spc="28">
          <a:solidFill>
            <a:srgbClr val="603636"/>
          </a:solidFill>
          <a:latin typeface="+mn-lt"/>
          <a:ea typeface="+mn-ea"/>
          <a:cs typeface="Arial"/>
        </a:defRPr>
      </a:lvl1pPr>
      <a:lvl2pPr marL="9032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Courier New"/>
        <a:buChar char="o"/>
        <a:defRPr sz="2400">
          <a:solidFill>
            <a:srgbClr val="835A2D"/>
          </a:solidFill>
          <a:latin typeface="+mn-lt"/>
          <a:ea typeface="+mn-ea"/>
          <a:cs typeface="Arial"/>
        </a:defRPr>
      </a:lvl2pPr>
      <a:lvl3pPr marL="12588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Wingdings"/>
        <a:buChar char="v"/>
        <a:defRPr sz="2000">
          <a:solidFill>
            <a:srgbClr val="603636"/>
          </a:solidFill>
          <a:latin typeface="+mn-lt"/>
          <a:ea typeface="+mn-ea"/>
          <a:cs typeface="Arial"/>
        </a:defRPr>
      </a:lvl3pPr>
      <a:lvl4pPr marL="16144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Courier New"/>
        <a:buChar char="o"/>
        <a:defRPr sz="1800">
          <a:solidFill>
            <a:srgbClr val="835A2D"/>
          </a:solidFill>
          <a:latin typeface="+mn-lt"/>
          <a:ea typeface="+mn-ea"/>
          <a:cs typeface="Arial"/>
        </a:defRPr>
      </a:lvl4pPr>
      <a:lvl5pPr marL="2149474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Wingdings"/>
        <a:buChar char="Ø"/>
        <a:defRPr sz="1800">
          <a:solidFill>
            <a:srgbClr val="603636"/>
          </a:solidFill>
          <a:latin typeface="+mn-lt"/>
          <a:ea typeface="+mn-ea"/>
          <a:cs typeface="Arial"/>
        </a:defRPr>
      </a:lvl5pPr>
      <a:lvl6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496248" y="476249"/>
            <a:ext cx="9833681" cy="1957916"/>
          </a:xfrm>
        </p:spPr>
        <p:txBody>
          <a:bodyPr/>
          <a:lstStyle/>
          <a:p>
            <a:pPr>
              <a:defRPr/>
            </a:pPr>
            <a:r>
              <a:rPr lang="el-GR"/>
              <a:t>ΑΣΦΑΛΕΙΑ</a:t>
            </a:r>
            <a:endParaRPr lang="el-GR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για την ασφάλεια σου στο διαδίκτυο </a:t>
            </a:r>
            <a:endParaRPr lang="el-GR"/>
          </a:p>
          <a:p>
            <a:pPr>
              <a:defRPr/>
            </a:pPr>
            <a:r>
              <a:rPr lang="el-GR"/>
              <a:t>πρέπει να μην βάζεις προσωπικά στοιχεία </a:t>
            </a:r>
            <a:endParaRPr lang="el-GR"/>
          </a:p>
          <a:p>
            <a:pPr>
              <a:defRPr/>
            </a:pPr>
            <a:r>
              <a:rPr lang="el-GR"/>
              <a:t> και να μην ανεβάζεις προσωπικές</a:t>
            </a:r>
            <a:r>
              <a:rPr lang="el-GR"/>
              <a:t> στιγμές σου  </a:t>
            </a:r>
            <a:endParaRPr lang="el-GR"/>
          </a:p>
        </p:txBody>
      </p:sp>
      <p:sp>
        <p:nvSpPr>
          <p:cNvPr id="6" name="" hidden="0"/>
          <p:cNvSpPr/>
          <p:nvPr isPhoto="0" userDrawn="0"/>
        </p:nvSpPr>
        <p:spPr bwMode="auto">
          <a:xfrm flipH="0" flipV="0">
            <a:off x="8643384" y="4785730"/>
            <a:ext cx="914793" cy="36579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/>
              <a:t>ΑΣΦΑΛΕΙΑ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 μην ανεβάζεις σε πιο σχολείο πηγαίνεις στο διαδίκτυο,είναι αρκετά επικίνδυνο για εσένα η τους φίλους σου.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285365" y="2952401"/>
            <a:ext cx="3076547" cy="2530281"/>
          </a:xfrm>
          <a:prstGeom prst="rect">
            <a:avLst/>
          </a:prstGeom>
        </p:spPr>
      </p:pic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220853" y="3927145"/>
            <a:ext cx="3267141" cy="1988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ΔΕΝ ΜΙΛΑΜΕ ΜΕ ΑΓΝΩΣΤΟΥΣ ΣΤΟ ΔΙΑΔΙΚΤΥΟ</a:t>
            </a:r>
            <a:endParaRPr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στο ίντερνετ δεν μιλάμε με αγνώστους τους οποίους δεν ξέρουμε προσωπικά η άπλα προσποιούνται ότι είναι κάποιοι άλλοι! 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902849" y="3008505"/>
            <a:ext cx="7074918" cy="3043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/>
              <a:t>ΔΕΝ ΔΙΝΟΥΜΕ ΤΟΥΣ ΚΩΔΙΚΟΥΣ ΜΑΣ ΣΕ ΚΑΝΕΝΑΝ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Δεν δίνουμε πότε τους κωδικούς μας σε άλλους διότι μπορεί να μπουν στον λογαριασμό σου και να τον χρησιμοποιούσουν η άπλα να μιλήσουν άσχημα σε γνωστούς σου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94524" y="2973658"/>
            <a:ext cx="7732701" cy="3419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/>
              <a:t>ΔΕΝ ΜΙΛΑΜΕ ΑΣΧΗΜΑ ΣΤΟΥΣ ΑΛΛΟΥΣ ΣΤΟ ΔΙΑΔΙΚΤΥΟ 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51519" y="1591371"/>
            <a:ext cx="10972800" cy="52665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Δεν πρέπει να μιλάμε άσχημα σε άλλους στο διαδίκτυο γιατί καταγράφονται τα μηνύματα και μπορεί να μετανιώσεις για αυτό που έκανες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095374" y="3031737"/>
            <a:ext cx="6328344" cy="3175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/>
              <a:t>ΔΕΝ ΒΓΑΙΝΟΥΜΕ  ΡΑΝΤΕΒΟΥ ΜΕ ΑΓΝΩΣΤΟΥΣ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Δεν βγαίνουμε ραντεβού με κάποιον τον οποίο δεν ξέρουμε προσωπικά η άπλα λέει πως μας ξέρει 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97137" y="2578719"/>
            <a:ext cx="5398861" cy="3849493"/>
          </a:xfrm>
          <a:prstGeom prst="rect">
            <a:avLst/>
          </a:prstGeom>
        </p:spPr>
      </p:pic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7203018" y="2903963"/>
            <a:ext cx="4166579" cy="2930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/>
              <a:t>ΔΕΝ ΑΝΕΒΑΖΩ ΠΟΥ ΒΡΙΣΚΟΜΑΙ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Δεν ανεβάζω πότε στο ίντερνετ σε ποιο μέρος είμαι αυτή την στιγμή γιατί είναι αρκετά επικίνδυνο και για εσένα και για την οικογένεια σου  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55494" y="2741341"/>
            <a:ext cx="6057900" cy="3447817"/>
          </a:xfrm>
          <a:prstGeom prst="rect">
            <a:avLst/>
          </a:prstGeom>
        </p:spPr>
      </p:pic>
      <p:pic>
        <p:nvPicPr>
          <p:cNvPr id="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7219949" y="2625182"/>
            <a:ext cx="4304165" cy="3067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lassic">
  <a:themeElements>
    <a:clrScheme name="Classic">
      <a:dk1>
        <a:sysClr val="windowText" lastClr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ONLYOFFICE/5.6.4.20</Application>
  <DocSecurity>0</DocSecurity>
  <PresentationFormat>Widescreen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a635203</cp:lastModifiedBy>
  <cp:revision>12</cp:revision>
  <dcterms:created xsi:type="dcterms:W3CDTF">2012-12-03T06:56:55Z</dcterms:created>
  <dcterms:modified xsi:type="dcterms:W3CDTF">2023-02-14T09:03:10Z</dcterms:modified>
  <cp:category/>
  <cp:contentStatus/>
  <cp:version/>
</cp:coreProperties>
</file>