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3" r:id="rId1"/>
  </p:sldMasterIdLst>
  <p:notesMasterIdLst>
    <p:notesMasterId r:id="rId8"/>
  </p:notesMasterIdLst>
  <p:handoutMasterIdLst>
    <p:handoutMasterId r:id="rId9"/>
  </p:handoutMasterIdLst>
  <p:sldIdLst>
    <p:sldId id="257" r:id="rId2"/>
    <p:sldId id="262" r:id="rId3"/>
    <p:sldId id="263" r:id="rId4"/>
    <p:sldId id="264" r:id="rId5"/>
    <p:sldId id="265" r:id="rId6"/>
    <p:sldId id="266" r:id="rId7"/>
  </p:sldIdLst>
  <p:sldSz cx="12192000" cy="6858000"/>
  <p:notesSz cx="6858000" cy="9144000"/>
  <p:defaultTextStyle>
    <a:defPPr rtl="0">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CC6D6"/>
    <a:srgbClr val="F03F2B"/>
    <a:srgbClr val="3488A0"/>
    <a:srgbClr val="57903F"/>
    <a:srgbClr val="B8D233"/>
    <a:srgbClr val="F8D22F"/>
    <a:srgbClr val="344529"/>
    <a:srgbClr val="2B3922"/>
    <a:srgbClr val="2E3722"/>
    <a:srgbClr val="FCF7F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7440" autoAdjust="0"/>
  </p:normalViewPr>
  <p:slideViewPr>
    <p:cSldViewPr snapToGrid="0">
      <p:cViewPr varScale="1">
        <p:scale>
          <a:sx n="114" d="100"/>
          <a:sy n="114" d="100"/>
        </p:scale>
        <p:origin x="414" y="114"/>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123" d="100"/>
          <a:sy n="123" d="100"/>
        </p:scale>
        <p:origin x="4974"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n-US" dirty="0"/>
          </a:p>
        </p:txBody>
      </p:sp>
      <p:sp>
        <p:nvSpPr>
          <p:cNvPr id="3" name="Θέση ημερομηνίας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0DD40BE5-F188-4B90-8D25-FBCE85B41EF8}" type="datetime1">
              <a:rPr lang="el-GR" smtClean="0"/>
              <a:t>9/5/2020</a:t>
            </a:fld>
            <a:endParaRPr lang="en-US" dirty="0"/>
          </a:p>
        </p:txBody>
      </p:sp>
      <p:sp>
        <p:nvSpPr>
          <p:cNvPr id="4" name="Θέση υποσέλιδου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n-US" dirty="0"/>
          </a:p>
        </p:txBody>
      </p:sp>
      <p:sp>
        <p:nvSpPr>
          <p:cNvPr id="5" name="Θέση αριθμού διαφάνειας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97ACF5E7-ACB0-497B-A8C6-F2E617B4631D}" type="slidenum">
              <a:rPr lang="en-US" smtClean="0"/>
              <a:t>‹#›</a:t>
            </a:fld>
            <a:endParaRPr lang="en-US" dirty="0"/>
          </a:p>
        </p:txBody>
      </p:sp>
    </p:spTree>
    <p:extLst>
      <p:ext uri="{BB962C8B-B14F-4D97-AF65-F5344CB8AC3E}">
        <p14:creationId xmlns:p14="http://schemas.microsoft.com/office/powerpoint/2010/main" val="1938533960"/>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n-US" dirty="0"/>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rtl="0"/>
            <a:fld id="{F87A8100-2D96-4CBC-9A09-B5A1A3AE53A6}" type="datetime1">
              <a:rPr lang="el-GR" smtClean="0"/>
              <a:t>9/5/2020</a:t>
            </a:fld>
            <a:endParaRPr lang="en-US" dirty="0"/>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en-US" dirty="0"/>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el"/>
              <a:t>Κάντε κλικ για επεξεργασία των στυλ κειμένου του υποδείγματος</a:t>
            </a:r>
            <a:endParaRPr lang="en-US"/>
          </a:p>
          <a:p>
            <a:pPr lvl="1" rtl="0"/>
            <a:r>
              <a:rPr lang="el"/>
              <a:t>Δεύτερου επιπέδου</a:t>
            </a:r>
          </a:p>
          <a:p>
            <a:pPr lvl="2" rtl="0"/>
            <a:r>
              <a:rPr lang="el"/>
              <a:t>Τρίτου επιπέδου</a:t>
            </a:r>
          </a:p>
          <a:p>
            <a:pPr lvl="3" rtl="0"/>
            <a:r>
              <a:rPr lang="el"/>
              <a:t>Τέταρτου επιπέδου</a:t>
            </a:r>
          </a:p>
          <a:p>
            <a:pPr lvl="4" rtl="0"/>
            <a:r>
              <a:rPr lang="el"/>
              <a:t>Πέμπτου επιπέδου</a:t>
            </a:r>
            <a:endParaRPr lang="en-US"/>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n-US" dirty="0"/>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37A705E3-E620-489D-9973-6221209A4B3B}" type="slidenum">
              <a:rPr lang="en-US" smtClean="0"/>
              <a:t>‹#›</a:t>
            </a:fld>
            <a:endParaRPr lang="en-US" dirty="0"/>
          </a:p>
        </p:txBody>
      </p:sp>
    </p:spTree>
    <p:extLst>
      <p:ext uri="{BB962C8B-B14F-4D97-AF65-F5344CB8AC3E}">
        <p14:creationId xmlns:p14="http://schemas.microsoft.com/office/powerpoint/2010/main" val="3889581830"/>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5" name="Ορθογώνιο 4">
            <a:extLst>
              <a:ext uri="{FF2B5EF4-FFF2-40B4-BE49-F238E27FC236}">
                <a16:creationId xmlns:a16="http://schemas.microsoft.com/office/drawing/2014/main" id="{904DB13E-F722-4ED6-BB00-556651E95281}"/>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latin typeface="Tahoma" panose="020B0604030504040204" pitchFamily="34" charset="0"/>
              <a:ea typeface="Tahoma" panose="020B0604030504040204" pitchFamily="34" charset="0"/>
              <a:cs typeface="Tahoma" panose="020B0604030504040204" pitchFamily="34" charset="0"/>
            </a:endParaRPr>
          </a:p>
        </p:txBody>
      </p:sp>
      <p:sp useBgFill="1">
        <p:nvSpPr>
          <p:cNvPr id="10" name="Ορθογώνιο 9"/>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11" name="Ορθογώνιο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Ορθογώνιο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7" name="Ομάδα 6">
            <a:extLst>
              <a:ext uri="{FF2B5EF4-FFF2-40B4-BE49-F238E27FC236}">
                <a16:creationId xmlns:a16="http://schemas.microsoft.com/office/drawing/2014/main" id="{E26428D7-C6F3-473D-A360-A3F5C3E8728C}"/>
              </a:ext>
            </a:extLst>
          </p:cNvPr>
          <p:cNvGrpSpPr/>
          <p:nvPr/>
        </p:nvGrpSpPr>
        <p:grpSpPr>
          <a:xfrm>
            <a:off x="5250180" y="1267730"/>
            <a:ext cx="1691640" cy="615934"/>
            <a:chOff x="5250180" y="1267730"/>
            <a:chExt cx="1691640" cy="615934"/>
          </a:xfrm>
        </p:grpSpPr>
        <p:cxnSp>
          <p:nvCxnSpPr>
            <p:cNvPr id="17" name="Ευθεία γραμμή σύνδεσης 16"/>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Ευθεία γραμμή σύνδεσης 17"/>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Ευθεία γραμμή σύνδεσης 18"/>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Τίτλος 1"/>
          <p:cNvSpPr>
            <a:spLocks noGrp="1"/>
          </p:cNvSpPr>
          <p:nvPr>
            <p:ph type="ctrTitle"/>
          </p:nvPr>
        </p:nvSpPr>
        <p:spPr>
          <a:xfrm>
            <a:off x="1629103" y="2244830"/>
            <a:ext cx="8933796" cy="2437232"/>
          </a:xfrm>
        </p:spPr>
        <p:txBody>
          <a:bodyPr tIns="45720" bIns="45720" rtlCol="0" anchor="ctr">
            <a:normAutofit/>
          </a:bodyPr>
          <a:lstStyle>
            <a:lvl1pPr algn="ctr">
              <a:lnSpc>
                <a:spcPct val="83000"/>
              </a:lnSpc>
              <a:defRPr lang="en-US" sz="6000" b="0" kern="1200" cap="all" spc="-100" baseline="0" dirty="0">
                <a:solidFill>
                  <a:schemeClr val="tx1">
                    <a:lumMod val="85000"/>
                    <a:lumOff val="15000"/>
                  </a:schemeClr>
                </a:solidFill>
                <a:effectLst/>
                <a:latin typeface="Tahoma" panose="020B0604030504040204" pitchFamily="34" charset="0"/>
                <a:ea typeface="Tahoma" panose="020B0604030504040204" pitchFamily="34" charset="0"/>
                <a:cs typeface="Tahoma" panose="020B0604030504040204" pitchFamily="34" charset="0"/>
              </a:defRPr>
            </a:lvl1pPr>
          </a:lstStyle>
          <a:p>
            <a:pPr rtl="0"/>
            <a:r>
              <a:rPr lang="el-GR"/>
              <a:t>Κάντε κλικ για να επεξεργαστείτε τον τίτλο υποδείγματος</a:t>
            </a:r>
            <a:endParaRPr lang="en-US" dirty="0"/>
          </a:p>
        </p:txBody>
      </p:sp>
      <p:sp>
        <p:nvSpPr>
          <p:cNvPr id="3" name="Υπότιτλος 2"/>
          <p:cNvSpPr>
            <a:spLocks noGrp="1"/>
          </p:cNvSpPr>
          <p:nvPr>
            <p:ph type="subTitle" idx="1"/>
          </p:nvPr>
        </p:nvSpPr>
        <p:spPr>
          <a:xfrm>
            <a:off x="1629101" y="4682062"/>
            <a:ext cx="8936846" cy="457201"/>
          </a:xfrm>
        </p:spPr>
        <p:txBody>
          <a:bodyPr rtlCol="0">
            <a:normAutofit/>
          </a:bodyPr>
          <a:lstStyle>
            <a:lvl1pPr marL="0" indent="0" algn="ctr">
              <a:spcBef>
                <a:spcPts val="0"/>
              </a:spcBef>
              <a:buNone/>
              <a:defRPr sz="1800" spc="80" baseline="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el-GR"/>
              <a:t>Κάντε κλικ για να επεξεργαστείτε τον υπότιτλο του υποδείγματος</a:t>
            </a:r>
            <a:endParaRPr lang="en-US" dirty="0"/>
          </a:p>
        </p:txBody>
      </p:sp>
      <p:sp>
        <p:nvSpPr>
          <p:cNvPr id="20" name="Θέση ημερομηνίας 19"/>
          <p:cNvSpPr>
            <a:spLocks noGrp="1"/>
          </p:cNvSpPr>
          <p:nvPr>
            <p:ph type="dt" sz="half" idx="10"/>
          </p:nvPr>
        </p:nvSpPr>
        <p:spPr>
          <a:xfrm>
            <a:off x="5318760" y="1341256"/>
            <a:ext cx="1554480" cy="485546"/>
          </a:xfrm>
        </p:spPr>
        <p:txBody>
          <a:bodyPr rtlCol="0"/>
          <a:lstStyle>
            <a:lvl1pPr algn="ctr">
              <a:defRPr sz="1300" spc="0" baseline="0">
                <a:solidFill>
                  <a:srgbClr val="FFFFFF"/>
                </a:solidFill>
                <a:latin typeface="Tahoma" panose="020B0604030504040204" pitchFamily="34" charset="0"/>
                <a:ea typeface="Tahoma" panose="020B0604030504040204" pitchFamily="34" charset="0"/>
                <a:cs typeface="Tahoma" panose="020B0604030504040204" pitchFamily="34" charset="0"/>
              </a:defRPr>
            </a:lvl1pPr>
          </a:lstStyle>
          <a:p>
            <a:fld id="{C71C264D-C0A2-4845-B03C-DEB4FF68BDB8}" type="datetime1">
              <a:rPr lang="el-GR" smtClean="0"/>
              <a:t>9/5/2020</a:t>
            </a:fld>
            <a:endParaRPr lang="en-US" dirty="0"/>
          </a:p>
        </p:txBody>
      </p:sp>
      <p:sp>
        <p:nvSpPr>
          <p:cNvPr id="21" name="Σύμβολο κράτησης θέσης υποσέλιδου 20"/>
          <p:cNvSpPr>
            <a:spLocks noGrp="1"/>
          </p:cNvSpPr>
          <p:nvPr>
            <p:ph type="ftr" sz="quarter" idx="11"/>
          </p:nvPr>
        </p:nvSpPr>
        <p:spPr>
          <a:xfrm>
            <a:off x="1629100" y="5177408"/>
            <a:ext cx="5730295" cy="228600"/>
          </a:xfrm>
        </p:spPr>
        <p:txBody>
          <a:bodyPr rtlCol="0"/>
          <a:lstStyle>
            <a:lvl1pPr algn="l">
              <a:defRPr>
                <a:solidFill>
                  <a:schemeClr val="tx1">
                    <a:lumMod val="85000"/>
                    <a:lumOff val="15000"/>
                  </a:schemeClr>
                </a:solidFill>
                <a:latin typeface="Tahoma" panose="020B0604030504040204" pitchFamily="34" charset="0"/>
                <a:ea typeface="Tahoma" panose="020B0604030504040204" pitchFamily="34" charset="0"/>
                <a:cs typeface="Tahoma" panose="020B0604030504040204" pitchFamily="34" charset="0"/>
              </a:defRPr>
            </a:lvl1pPr>
          </a:lstStyle>
          <a:p>
            <a:endParaRPr lang="en-US" dirty="0"/>
          </a:p>
        </p:txBody>
      </p:sp>
      <p:sp>
        <p:nvSpPr>
          <p:cNvPr id="22" name="Σύμβολο κράτησης θέσης αριθμού διαφάνειας 21"/>
          <p:cNvSpPr>
            <a:spLocks noGrp="1"/>
          </p:cNvSpPr>
          <p:nvPr>
            <p:ph type="sldNum" sz="quarter" idx="12"/>
          </p:nvPr>
        </p:nvSpPr>
        <p:spPr>
          <a:xfrm>
            <a:off x="8606920" y="5177408"/>
            <a:ext cx="1955980" cy="228600"/>
          </a:xfrm>
        </p:spPr>
        <p:txBody>
          <a:bodyPr rtlCol="0"/>
          <a:lstStyle>
            <a:lvl1pPr>
              <a:defRPr>
                <a:solidFill>
                  <a:schemeClr val="tx1">
                    <a:lumMod val="85000"/>
                    <a:lumOff val="15000"/>
                  </a:schemeClr>
                </a:solidFill>
                <a:latin typeface="Tahoma" panose="020B0604030504040204" pitchFamily="34" charset="0"/>
                <a:ea typeface="Tahoma" panose="020B0604030504040204" pitchFamily="34" charset="0"/>
                <a:cs typeface="Tahoma" panose="020B0604030504040204" pitchFamily="34" charset="0"/>
              </a:defRPr>
            </a:lvl1pPr>
          </a:lstStyle>
          <a:p>
            <a:fld id="{34B7E4EF-A1BD-40F4-AB7B-04F084DD991D}" type="slidenum">
              <a:rPr lang="en-US" smtClean="0"/>
              <a:pPr/>
              <a:t>‹#›</a:t>
            </a:fld>
            <a:endParaRPr lang="en-US" dirty="0"/>
          </a:p>
        </p:txBody>
      </p:sp>
    </p:spTree>
    <p:extLst>
      <p:ext uri="{BB962C8B-B14F-4D97-AF65-F5344CB8AC3E}">
        <p14:creationId xmlns:p14="http://schemas.microsoft.com/office/powerpoint/2010/main" val="41477701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pPr rtl="0"/>
            <a:r>
              <a:rPr lang="el-GR"/>
              <a:t>Κάντε κλικ για να επεξεργαστείτε τον τίτλο υποδείγματος</a:t>
            </a:r>
            <a:endParaRPr lang="en-US" dirty="0"/>
          </a:p>
        </p:txBody>
      </p:sp>
      <p:sp>
        <p:nvSpPr>
          <p:cNvPr id="3" name="Θέση κατακόρυφου κειμένου 2"/>
          <p:cNvSpPr>
            <a:spLocks noGrp="1"/>
          </p:cNvSpPr>
          <p:nvPr>
            <p:ph type="body" orient="vert" idx="1"/>
          </p:nvPr>
        </p:nvSpPr>
        <p:spPr/>
        <p:txBody>
          <a:bodyPr vert="eaVert" rtlCol="0"/>
          <a:lstStyle>
            <a:lvl1pPr>
              <a:defRPr>
                <a:latin typeface="Tahoma" panose="020B0604030504040204" pitchFamily="34" charset="0"/>
                <a:ea typeface="Tahoma" panose="020B0604030504040204" pitchFamily="34" charset="0"/>
                <a:cs typeface="Tahoma" panose="020B0604030504040204" pitchFamily="34" charset="0"/>
              </a:defRPr>
            </a:lvl1pPr>
            <a:lvl2pPr>
              <a:defRPr>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rtl="0"/>
            <a:r>
              <a:rPr lang="el-GR"/>
              <a:t>Στυλ κειμένου υποδείγματος</a:t>
            </a:r>
          </a:p>
          <a:p>
            <a:pPr lvl="1" rtl="0"/>
            <a:r>
              <a:rPr lang="el-GR"/>
              <a:t>Δεύτερο επίπεδο</a:t>
            </a:r>
          </a:p>
          <a:p>
            <a:pPr lvl="2" rtl="0"/>
            <a:r>
              <a:rPr lang="el-GR"/>
              <a:t>Τρίτο επίπεδο</a:t>
            </a:r>
          </a:p>
          <a:p>
            <a:pPr lvl="3" rtl="0"/>
            <a:r>
              <a:rPr lang="el-GR"/>
              <a:t>Τέταρτο επίπεδο</a:t>
            </a:r>
          </a:p>
          <a:p>
            <a:pPr lvl="4" rtl="0"/>
            <a:r>
              <a:rPr lang="el-GR"/>
              <a:t>Πέμπτο επίπεδο</a:t>
            </a:r>
            <a:endParaRPr lang="en-US" dirty="0"/>
          </a:p>
        </p:txBody>
      </p:sp>
      <p:sp>
        <p:nvSpPr>
          <p:cNvPr id="4" name="Θέση ημερομηνίας 3"/>
          <p:cNvSpPr>
            <a:spLocks noGrp="1"/>
          </p:cNvSpPr>
          <p:nvPr>
            <p:ph type="dt" sz="half" idx="10"/>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fld id="{45598D92-8F34-4B63-81A0-6F258440B286}" type="datetime1">
              <a:rPr lang="el-GR" smtClean="0"/>
              <a:t>9/5/2020</a:t>
            </a:fld>
            <a:endParaRPr lang="en-US" dirty="0"/>
          </a:p>
        </p:txBody>
      </p:sp>
      <p:sp>
        <p:nvSpPr>
          <p:cNvPr id="5" name="Θέση υποσέλιδου 4"/>
          <p:cNvSpPr>
            <a:spLocks noGrp="1"/>
          </p:cNvSpPr>
          <p:nvPr>
            <p:ph type="ftr" sz="quarter" idx="11"/>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endParaRPr lang="en-US" dirty="0"/>
          </a:p>
        </p:txBody>
      </p:sp>
      <p:sp>
        <p:nvSpPr>
          <p:cNvPr id="6" name="Θέση αριθμού διαφάνειας 5"/>
          <p:cNvSpPr>
            <a:spLocks noGrp="1"/>
          </p:cNvSpPr>
          <p:nvPr>
            <p:ph type="sldNum" sz="quarter" idx="12"/>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fld id="{34B7E4EF-A1BD-40F4-AB7B-04F084DD991D}" type="slidenum">
              <a:rPr lang="en-US" smtClean="0"/>
              <a:pPr/>
              <a:t>‹#›</a:t>
            </a:fld>
            <a:endParaRPr lang="en-US" dirty="0"/>
          </a:p>
        </p:txBody>
      </p:sp>
    </p:spTree>
    <p:extLst>
      <p:ext uri="{BB962C8B-B14F-4D97-AF65-F5344CB8AC3E}">
        <p14:creationId xmlns:p14="http://schemas.microsoft.com/office/powerpoint/2010/main" val="40233299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991600" y="762000"/>
            <a:ext cx="2362200" cy="5257800"/>
          </a:xfrm>
        </p:spPr>
        <p:txBody>
          <a:bodyPr vert="eaVert" rtlCol="0"/>
          <a:lstStyle>
            <a:lvl1pPr>
              <a:defRPr>
                <a:latin typeface="Tahoma" panose="020B0604030504040204" pitchFamily="34" charset="0"/>
                <a:ea typeface="Tahoma" panose="020B0604030504040204" pitchFamily="34" charset="0"/>
                <a:cs typeface="Tahoma" panose="020B0604030504040204" pitchFamily="34" charset="0"/>
              </a:defRPr>
            </a:lvl1pPr>
          </a:lstStyle>
          <a:p>
            <a:pPr rtl="0"/>
            <a:r>
              <a:rPr lang="el-GR"/>
              <a:t>Κάντε κλικ για να επεξεργαστείτε τον τίτλο υποδείγματος</a:t>
            </a:r>
            <a:endParaRPr lang="en-US" dirty="0"/>
          </a:p>
        </p:txBody>
      </p:sp>
      <p:sp>
        <p:nvSpPr>
          <p:cNvPr id="3" name="Θέση κατακόρυφου κειμένου 2"/>
          <p:cNvSpPr>
            <a:spLocks noGrp="1"/>
          </p:cNvSpPr>
          <p:nvPr>
            <p:ph type="body" orient="vert" idx="1"/>
          </p:nvPr>
        </p:nvSpPr>
        <p:spPr>
          <a:xfrm>
            <a:off x="838200" y="762000"/>
            <a:ext cx="8077200" cy="5257800"/>
          </a:xfrm>
        </p:spPr>
        <p:txBody>
          <a:bodyPr vert="eaVert" rtlCol="0"/>
          <a:lstStyle>
            <a:lvl1pPr>
              <a:defRPr>
                <a:latin typeface="Tahoma" panose="020B0604030504040204" pitchFamily="34" charset="0"/>
                <a:ea typeface="Tahoma" panose="020B0604030504040204" pitchFamily="34" charset="0"/>
                <a:cs typeface="Tahoma" panose="020B0604030504040204" pitchFamily="34" charset="0"/>
              </a:defRPr>
            </a:lvl1pPr>
            <a:lvl2pPr>
              <a:defRPr>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rtl="0"/>
            <a:r>
              <a:rPr lang="el-GR"/>
              <a:t>Στυλ κειμένου υποδείγματος</a:t>
            </a:r>
          </a:p>
          <a:p>
            <a:pPr lvl="1" rtl="0"/>
            <a:r>
              <a:rPr lang="el-GR"/>
              <a:t>Δεύτερο επίπεδο</a:t>
            </a:r>
          </a:p>
          <a:p>
            <a:pPr lvl="2" rtl="0"/>
            <a:r>
              <a:rPr lang="el-GR"/>
              <a:t>Τρίτο επίπεδο</a:t>
            </a:r>
          </a:p>
          <a:p>
            <a:pPr lvl="3" rtl="0"/>
            <a:r>
              <a:rPr lang="el-GR"/>
              <a:t>Τέταρτο επίπεδο</a:t>
            </a:r>
          </a:p>
          <a:p>
            <a:pPr lvl="4" rtl="0"/>
            <a:r>
              <a:rPr lang="el-GR"/>
              <a:t>Πέμπτο επίπεδο</a:t>
            </a:r>
            <a:endParaRPr lang="en-US" dirty="0"/>
          </a:p>
        </p:txBody>
      </p:sp>
      <p:sp>
        <p:nvSpPr>
          <p:cNvPr id="4" name="Θέση ημερομηνίας 3"/>
          <p:cNvSpPr>
            <a:spLocks noGrp="1"/>
          </p:cNvSpPr>
          <p:nvPr>
            <p:ph type="dt" sz="half" idx="10"/>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fld id="{1C0DA57F-A696-4650-BF26-36BD05691E9F}" type="datetime1">
              <a:rPr lang="el-GR" smtClean="0"/>
              <a:t>9/5/2020</a:t>
            </a:fld>
            <a:endParaRPr lang="en-US" dirty="0"/>
          </a:p>
        </p:txBody>
      </p:sp>
      <p:sp>
        <p:nvSpPr>
          <p:cNvPr id="5" name="Θέση υποσέλιδου 4"/>
          <p:cNvSpPr>
            <a:spLocks noGrp="1"/>
          </p:cNvSpPr>
          <p:nvPr>
            <p:ph type="ftr" sz="quarter" idx="11"/>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endParaRPr lang="en-US" dirty="0"/>
          </a:p>
        </p:txBody>
      </p:sp>
      <p:sp>
        <p:nvSpPr>
          <p:cNvPr id="6" name="Θέση αριθμού διαφάνειας 5"/>
          <p:cNvSpPr>
            <a:spLocks noGrp="1"/>
          </p:cNvSpPr>
          <p:nvPr>
            <p:ph type="sldNum" sz="quarter" idx="12"/>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fld id="{34B7E4EF-A1BD-40F4-AB7B-04F084DD991D}" type="slidenum">
              <a:rPr lang="en-US" smtClean="0"/>
              <a:pPr/>
              <a:t>‹#›</a:t>
            </a:fld>
            <a:endParaRPr lang="en-US" dirty="0"/>
          </a:p>
        </p:txBody>
      </p:sp>
    </p:spTree>
    <p:extLst>
      <p:ext uri="{BB962C8B-B14F-4D97-AF65-F5344CB8AC3E}">
        <p14:creationId xmlns:p14="http://schemas.microsoft.com/office/powerpoint/2010/main" val="15100734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pPr rtl="0"/>
            <a:r>
              <a:rPr lang="el-GR"/>
              <a:t>Κάντε κλικ για να επεξεργαστείτε τον τίτλο υποδείγματος</a:t>
            </a:r>
            <a:endParaRPr lang="en-US" dirty="0"/>
          </a:p>
        </p:txBody>
      </p:sp>
      <p:sp>
        <p:nvSpPr>
          <p:cNvPr id="3" name="Θέση περιεχομένου 2"/>
          <p:cNvSpPr>
            <a:spLocks noGrp="1"/>
          </p:cNvSpPr>
          <p:nvPr>
            <p:ph idx="1"/>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vl2pPr>
              <a:defRPr>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rtl="0"/>
            <a:r>
              <a:rPr lang="el-GR"/>
              <a:t>Στυλ κειμένου υποδείγματος</a:t>
            </a:r>
          </a:p>
          <a:p>
            <a:pPr lvl="1" rtl="0"/>
            <a:r>
              <a:rPr lang="el-GR"/>
              <a:t>Δεύτερο επίπεδο</a:t>
            </a:r>
          </a:p>
          <a:p>
            <a:pPr lvl="2" rtl="0"/>
            <a:r>
              <a:rPr lang="el-GR"/>
              <a:t>Τρίτο επίπεδο</a:t>
            </a:r>
          </a:p>
          <a:p>
            <a:pPr lvl="3" rtl="0"/>
            <a:r>
              <a:rPr lang="el-GR"/>
              <a:t>Τέταρτο επίπεδο</a:t>
            </a:r>
          </a:p>
          <a:p>
            <a:pPr lvl="4" rtl="0"/>
            <a:r>
              <a:rPr lang="el-GR"/>
              <a:t>Πέμπτο επίπεδο</a:t>
            </a:r>
            <a:endParaRPr lang="en-US" dirty="0"/>
          </a:p>
        </p:txBody>
      </p:sp>
      <p:sp>
        <p:nvSpPr>
          <p:cNvPr id="4" name="Θέση ημερομηνίας 3"/>
          <p:cNvSpPr>
            <a:spLocks noGrp="1"/>
          </p:cNvSpPr>
          <p:nvPr>
            <p:ph type="dt" sz="half" idx="10"/>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fld id="{5D179434-7293-40E0-98A7-69F3C10321FD}" type="datetime1">
              <a:rPr lang="el-GR" smtClean="0"/>
              <a:t>9/5/2020</a:t>
            </a:fld>
            <a:endParaRPr lang="en-US" dirty="0"/>
          </a:p>
        </p:txBody>
      </p:sp>
      <p:sp>
        <p:nvSpPr>
          <p:cNvPr id="5" name="Θέση υποσέλιδου 4"/>
          <p:cNvSpPr>
            <a:spLocks noGrp="1"/>
          </p:cNvSpPr>
          <p:nvPr>
            <p:ph type="ftr" sz="quarter" idx="11"/>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endParaRPr lang="en-US" dirty="0"/>
          </a:p>
        </p:txBody>
      </p:sp>
      <p:sp>
        <p:nvSpPr>
          <p:cNvPr id="6" name="Θέση αριθμού διαφάνειας 5"/>
          <p:cNvSpPr>
            <a:spLocks noGrp="1"/>
          </p:cNvSpPr>
          <p:nvPr>
            <p:ph type="sldNum" sz="quarter" idx="12"/>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fld id="{34B7E4EF-A1BD-40F4-AB7B-04F084DD991D}" type="slidenum">
              <a:rPr lang="en-US" smtClean="0"/>
              <a:pPr/>
              <a:t>‹#›</a:t>
            </a:fld>
            <a:endParaRPr lang="en-US" dirty="0"/>
          </a:p>
        </p:txBody>
      </p:sp>
    </p:spTree>
    <p:extLst>
      <p:ext uri="{BB962C8B-B14F-4D97-AF65-F5344CB8AC3E}">
        <p14:creationId xmlns:p14="http://schemas.microsoft.com/office/powerpoint/2010/main" val="21537087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15" name="Ορθογώνιο 14">
            <a:extLst>
              <a:ext uri="{FF2B5EF4-FFF2-40B4-BE49-F238E27FC236}">
                <a16:creationId xmlns:a16="http://schemas.microsoft.com/office/drawing/2014/main" id="{0A4A1889-E37C-4EC3-9E41-9DAD221CF389}"/>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latin typeface="Tahoma" panose="020B0604030504040204" pitchFamily="34" charset="0"/>
              <a:ea typeface="Tahoma" panose="020B0604030504040204" pitchFamily="34" charset="0"/>
              <a:cs typeface="Tahoma" panose="020B0604030504040204" pitchFamily="34" charset="0"/>
            </a:endParaRPr>
          </a:p>
        </p:txBody>
      </p:sp>
      <p:sp useBgFill="1">
        <p:nvSpPr>
          <p:cNvPr id="23" name="Ορθογώνιο 22"/>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24" name="Ορθογώνιο 23"/>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Ορθογώνιο 29"/>
          <p:cNvSpPr/>
          <p:nvPr/>
        </p:nvSpPr>
        <p:spPr>
          <a:xfrm>
            <a:off x="5135880" y="1267730"/>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Τίτλος 1"/>
          <p:cNvSpPr>
            <a:spLocks noGrp="1"/>
          </p:cNvSpPr>
          <p:nvPr>
            <p:ph type="title"/>
          </p:nvPr>
        </p:nvSpPr>
        <p:spPr>
          <a:xfrm>
            <a:off x="1629156" y="2275165"/>
            <a:ext cx="8933688" cy="2406895"/>
          </a:xfrm>
        </p:spPr>
        <p:txBody>
          <a:bodyPr rtlCol="0" anchor="ctr">
            <a:noAutofit/>
          </a:bodyPr>
          <a:lstStyle>
            <a:lvl1pPr algn="ctr">
              <a:lnSpc>
                <a:spcPct val="83000"/>
              </a:lnSpc>
              <a:defRPr lang="en-US" sz="6000" kern="1200" cap="all" spc="-100" baseline="0" dirty="0">
                <a:solidFill>
                  <a:schemeClr val="tx1">
                    <a:lumMod val="85000"/>
                    <a:lumOff val="15000"/>
                  </a:schemeClr>
                </a:solidFill>
                <a:effectLst/>
                <a:latin typeface="Tahoma" panose="020B0604030504040204" pitchFamily="34" charset="0"/>
                <a:ea typeface="Tahoma" panose="020B0604030504040204" pitchFamily="34" charset="0"/>
                <a:cs typeface="Tahoma" panose="020B0604030504040204" pitchFamily="34" charset="0"/>
              </a:defRPr>
            </a:lvl1pPr>
          </a:lstStyle>
          <a:p>
            <a:pPr rtl="0"/>
            <a:r>
              <a:rPr lang="el-GR"/>
              <a:t>Κάντε κλικ για να επεξεργαστείτε τον τίτλο υποδείγματος</a:t>
            </a:r>
            <a:endParaRPr lang="en-US" dirty="0"/>
          </a:p>
        </p:txBody>
      </p:sp>
      <p:grpSp>
        <p:nvGrpSpPr>
          <p:cNvPr id="16" name="Ομάδα 15">
            <a:extLst>
              <a:ext uri="{FF2B5EF4-FFF2-40B4-BE49-F238E27FC236}">
                <a16:creationId xmlns:a16="http://schemas.microsoft.com/office/drawing/2014/main" id="{1683EB04-C23E-490C-A1A6-030CF79D23C8}"/>
              </a:ext>
            </a:extLst>
          </p:cNvPr>
          <p:cNvGrpSpPr/>
          <p:nvPr/>
        </p:nvGrpSpPr>
        <p:grpSpPr>
          <a:xfrm>
            <a:off x="5250180" y="1267730"/>
            <a:ext cx="1691640" cy="615934"/>
            <a:chOff x="5250180" y="1267730"/>
            <a:chExt cx="1691640" cy="615934"/>
          </a:xfrm>
        </p:grpSpPr>
        <p:cxnSp>
          <p:nvCxnSpPr>
            <p:cNvPr id="17" name="Ευθεία γραμμή σύνδεσης 16">
              <a:extLst>
                <a:ext uri="{FF2B5EF4-FFF2-40B4-BE49-F238E27FC236}">
                  <a16:creationId xmlns:a16="http://schemas.microsoft.com/office/drawing/2014/main" id="{F8A84C03-E1CA-4A4E-81D6-9BB0C335B7A0}"/>
                </a:ext>
              </a:extLst>
            </p:cNvPr>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Ευθεία γραμμή σύνδεσης 17">
              <a:extLst>
                <a:ext uri="{FF2B5EF4-FFF2-40B4-BE49-F238E27FC236}">
                  <a16:creationId xmlns:a16="http://schemas.microsoft.com/office/drawing/2014/main" id="{4A26FB5A-D5D1-4DAB-AC43-7F51A7F2D197}"/>
                </a:ext>
              </a:extLst>
            </p:cNvPr>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Ευθεία γραμμή σύνδεσης 18">
              <a:extLst>
                <a:ext uri="{FF2B5EF4-FFF2-40B4-BE49-F238E27FC236}">
                  <a16:creationId xmlns:a16="http://schemas.microsoft.com/office/drawing/2014/main" id="{49303F14-E560-4C02-94F4-B4695FE26813}"/>
                </a:ext>
              </a:extLst>
            </p:cNvPr>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3" name="Θέση κειμένου 2"/>
          <p:cNvSpPr>
            <a:spLocks noGrp="1"/>
          </p:cNvSpPr>
          <p:nvPr>
            <p:ph type="body" idx="1"/>
          </p:nvPr>
        </p:nvSpPr>
        <p:spPr>
          <a:xfrm>
            <a:off x="1629156" y="4682062"/>
            <a:ext cx="8939784" cy="457200"/>
          </a:xfrm>
        </p:spPr>
        <p:txBody>
          <a:bodyPr rtlCol="0" anchor="t">
            <a:normAutofit/>
          </a:bodyPr>
          <a:lstStyle>
            <a:lvl1pPr marL="0" indent="0" algn="ctr">
              <a:buNone/>
              <a:tabLst>
                <a:tab pos="2633663" algn="l"/>
              </a:tabLst>
              <a:defRPr sz="1800">
                <a:solidFill>
                  <a:schemeClr val="tx1">
                    <a:lumMod val="95000"/>
                    <a:lumOff val="5000"/>
                  </a:schemeClr>
                </a:solidFill>
                <a:effectLst/>
                <a:latin typeface="Tahoma" panose="020B0604030504040204" pitchFamily="34" charset="0"/>
                <a:ea typeface="Tahoma" panose="020B0604030504040204" pitchFamily="34" charset="0"/>
                <a:cs typeface="Tahoma" panose="020B0604030504040204" pitchFamily="34" charset="0"/>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el-GR"/>
              <a:t>Στυλ κειμένου υποδείγματος</a:t>
            </a:r>
          </a:p>
        </p:txBody>
      </p:sp>
      <p:sp>
        <p:nvSpPr>
          <p:cNvPr id="4" name="Θέση ημερομηνίας 3"/>
          <p:cNvSpPr>
            <a:spLocks noGrp="1"/>
          </p:cNvSpPr>
          <p:nvPr>
            <p:ph type="dt" sz="half" idx="10"/>
          </p:nvPr>
        </p:nvSpPr>
        <p:spPr>
          <a:xfrm>
            <a:off x="5318760" y="1344502"/>
            <a:ext cx="1554480" cy="498781"/>
          </a:xfrm>
        </p:spPr>
        <p:txBody>
          <a:bodyPr rtlCol="0"/>
          <a:lstStyle>
            <a:lvl1pPr algn="ctr">
              <a:defRPr lang="en-US" sz="1300" kern="1200" spc="0" baseline="0">
                <a:solidFill>
                  <a:srgbClr val="FFFFFF"/>
                </a:solidFill>
                <a:latin typeface="Tahoma" panose="020B0604030504040204" pitchFamily="34" charset="0"/>
                <a:ea typeface="Tahoma" panose="020B0604030504040204" pitchFamily="34" charset="0"/>
                <a:cs typeface="Tahoma" panose="020B0604030504040204" pitchFamily="34" charset="0"/>
              </a:defRPr>
            </a:lvl1pPr>
          </a:lstStyle>
          <a:p>
            <a:fld id="{659D29F7-5CBA-4408-9DA4-0BE9487C52BA}" type="datetime1">
              <a:rPr lang="el-GR" smtClean="0"/>
              <a:t>9/5/2020</a:t>
            </a:fld>
            <a:endParaRPr dirty="0"/>
          </a:p>
        </p:txBody>
      </p:sp>
      <p:sp>
        <p:nvSpPr>
          <p:cNvPr id="5" name="Θέση υποσέλιδου 4"/>
          <p:cNvSpPr>
            <a:spLocks noGrp="1"/>
          </p:cNvSpPr>
          <p:nvPr>
            <p:ph type="ftr" sz="quarter" idx="11"/>
          </p:nvPr>
        </p:nvSpPr>
        <p:spPr>
          <a:xfrm>
            <a:off x="1629157" y="5177408"/>
            <a:ext cx="5660134" cy="228600"/>
          </a:xfrm>
        </p:spPr>
        <p:txBody>
          <a:bodyPr rtlCol="0"/>
          <a:lstStyle>
            <a:lvl1pPr algn="l">
              <a:defRPr>
                <a:solidFill>
                  <a:schemeClr val="tx1">
                    <a:lumMod val="85000"/>
                    <a:lumOff val="15000"/>
                  </a:schemeClr>
                </a:solidFill>
                <a:latin typeface="Tahoma" panose="020B0604030504040204" pitchFamily="34" charset="0"/>
                <a:ea typeface="Tahoma" panose="020B0604030504040204" pitchFamily="34" charset="0"/>
                <a:cs typeface="Tahoma" panose="020B0604030504040204" pitchFamily="34" charset="0"/>
              </a:defRPr>
            </a:lvl1pPr>
          </a:lstStyle>
          <a:p>
            <a:endParaRPr lang="en-US" dirty="0"/>
          </a:p>
        </p:txBody>
      </p:sp>
      <p:sp>
        <p:nvSpPr>
          <p:cNvPr id="6" name="Θέση αριθμού διαφάνειας 5"/>
          <p:cNvSpPr>
            <a:spLocks noGrp="1"/>
          </p:cNvSpPr>
          <p:nvPr>
            <p:ph type="sldNum" sz="quarter" idx="12"/>
          </p:nvPr>
        </p:nvSpPr>
        <p:spPr>
          <a:xfrm>
            <a:off x="8604504" y="5177408"/>
            <a:ext cx="1958339" cy="228600"/>
          </a:xfrm>
        </p:spPr>
        <p:txBody>
          <a:bodyPr rtlCol="0"/>
          <a:lstStyle>
            <a:lvl1pPr>
              <a:defRPr>
                <a:solidFill>
                  <a:schemeClr val="tx1">
                    <a:lumMod val="85000"/>
                    <a:lumOff val="15000"/>
                  </a:schemeClr>
                </a:solidFill>
                <a:latin typeface="Tahoma" panose="020B0604030504040204" pitchFamily="34" charset="0"/>
                <a:ea typeface="Tahoma" panose="020B0604030504040204" pitchFamily="34" charset="0"/>
                <a:cs typeface="Tahoma" panose="020B0604030504040204" pitchFamily="34" charset="0"/>
              </a:defRPr>
            </a:lvl1pPr>
          </a:lstStyle>
          <a:p>
            <a:fld id="{34B7E4EF-A1BD-40F4-AB7B-04F084DD991D}" type="slidenum">
              <a:rPr lang="en-US" smtClean="0"/>
              <a:pPr/>
              <a:t>‹#›</a:t>
            </a:fld>
            <a:endParaRPr lang="en-US" dirty="0"/>
          </a:p>
        </p:txBody>
      </p:sp>
    </p:spTree>
    <p:extLst>
      <p:ext uri="{BB962C8B-B14F-4D97-AF65-F5344CB8AC3E}">
        <p14:creationId xmlns:p14="http://schemas.microsoft.com/office/powerpoint/2010/main" val="6060714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Τίτλος 7"/>
          <p:cNvSpPr>
            <a:spLocks noGrp="1"/>
          </p:cNvSpPr>
          <p:nvPr>
            <p:ph type="title"/>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pPr rtl="0"/>
            <a:r>
              <a:rPr lang="el-GR"/>
              <a:t>Κάντε κλικ για να επεξεργαστείτε τον τίτλο υποδείγματος</a:t>
            </a:r>
            <a:endParaRPr lang="en-US" dirty="0"/>
          </a:p>
        </p:txBody>
      </p:sp>
      <p:sp>
        <p:nvSpPr>
          <p:cNvPr id="3" name="Θέση περιεχομένου 2"/>
          <p:cNvSpPr>
            <a:spLocks noGrp="1"/>
          </p:cNvSpPr>
          <p:nvPr>
            <p:ph sz="half" idx="1"/>
          </p:nvPr>
        </p:nvSpPr>
        <p:spPr>
          <a:xfrm>
            <a:off x="1066800" y="2103120"/>
            <a:ext cx="4663440" cy="3749040"/>
          </a:xfrm>
        </p:spPr>
        <p:txBody>
          <a:bodyPr rtlCol="0"/>
          <a:lstStyle>
            <a:lvl1pPr>
              <a:defRPr sz="1800">
                <a:latin typeface="Tahoma" panose="020B0604030504040204" pitchFamily="34" charset="0"/>
                <a:ea typeface="Tahoma" panose="020B0604030504040204" pitchFamily="34" charset="0"/>
                <a:cs typeface="Tahoma" panose="020B0604030504040204" pitchFamily="34" charset="0"/>
              </a:defRPr>
            </a:lvl1pPr>
            <a:lvl2pPr>
              <a:defRPr sz="1600">
                <a:latin typeface="Tahoma" panose="020B0604030504040204" pitchFamily="34" charset="0"/>
                <a:ea typeface="Tahoma" panose="020B0604030504040204" pitchFamily="34" charset="0"/>
                <a:cs typeface="Tahoma" panose="020B0604030504040204" pitchFamily="34" charset="0"/>
              </a:defRPr>
            </a:lvl2pPr>
            <a:lvl3pPr>
              <a:defRPr sz="1400">
                <a:latin typeface="Tahoma" panose="020B0604030504040204" pitchFamily="34" charset="0"/>
                <a:ea typeface="Tahoma" panose="020B0604030504040204" pitchFamily="34" charset="0"/>
                <a:cs typeface="Tahoma" panose="020B0604030504040204" pitchFamily="34" charset="0"/>
              </a:defRPr>
            </a:lvl3pPr>
            <a:lvl4pPr>
              <a:defRPr sz="1400">
                <a:latin typeface="Tahoma" panose="020B0604030504040204" pitchFamily="34" charset="0"/>
                <a:ea typeface="Tahoma" panose="020B0604030504040204" pitchFamily="34" charset="0"/>
                <a:cs typeface="Tahoma" panose="020B0604030504040204" pitchFamily="34" charset="0"/>
              </a:defRPr>
            </a:lvl4pPr>
            <a:lvl5pPr>
              <a:defRPr sz="1400">
                <a:latin typeface="Tahoma" panose="020B0604030504040204" pitchFamily="34" charset="0"/>
                <a:ea typeface="Tahoma" panose="020B0604030504040204" pitchFamily="34" charset="0"/>
                <a:cs typeface="Tahoma" panose="020B0604030504040204" pitchFamily="34" charset="0"/>
              </a:defRPr>
            </a:lvl5pPr>
            <a:lvl6pPr>
              <a:defRPr sz="1400"/>
            </a:lvl6pPr>
            <a:lvl7pPr>
              <a:defRPr sz="1400"/>
            </a:lvl7pPr>
            <a:lvl8pPr>
              <a:defRPr sz="1400"/>
            </a:lvl8pPr>
            <a:lvl9pPr>
              <a:defRPr sz="1400"/>
            </a:lvl9pPr>
          </a:lstStyle>
          <a:p>
            <a:pPr lvl="0" rtl="0"/>
            <a:r>
              <a:rPr lang="el-GR"/>
              <a:t>Στυλ κειμένου υποδείγματος</a:t>
            </a:r>
          </a:p>
          <a:p>
            <a:pPr lvl="1" rtl="0"/>
            <a:r>
              <a:rPr lang="el-GR"/>
              <a:t>Δεύτερο επίπεδο</a:t>
            </a:r>
          </a:p>
          <a:p>
            <a:pPr lvl="2" rtl="0"/>
            <a:r>
              <a:rPr lang="el-GR"/>
              <a:t>Τρίτο επίπεδο</a:t>
            </a:r>
          </a:p>
          <a:p>
            <a:pPr lvl="3" rtl="0"/>
            <a:r>
              <a:rPr lang="el-GR"/>
              <a:t>Τέταρτο επίπεδο</a:t>
            </a:r>
          </a:p>
          <a:p>
            <a:pPr lvl="4" rtl="0"/>
            <a:r>
              <a:rPr lang="el-GR"/>
              <a:t>Πέμπτο επίπεδο</a:t>
            </a:r>
            <a:endParaRPr lang="en-US" dirty="0"/>
          </a:p>
        </p:txBody>
      </p:sp>
      <p:sp>
        <p:nvSpPr>
          <p:cNvPr id="4" name="Θέση περιεχομένου 3"/>
          <p:cNvSpPr>
            <a:spLocks noGrp="1"/>
          </p:cNvSpPr>
          <p:nvPr>
            <p:ph sz="half" idx="2"/>
          </p:nvPr>
        </p:nvSpPr>
        <p:spPr>
          <a:xfrm>
            <a:off x="6461760" y="2103120"/>
            <a:ext cx="4663440" cy="3749040"/>
          </a:xfrm>
        </p:spPr>
        <p:txBody>
          <a:bodyPr rtlCol="0"/>
          <a:lstStyle>
            <a:lvl1pPr>
              <a:defRPr sz="1800">
                <a:latin typeface="Tahoma" panose="020B0604030504040204" pitchFamily="34" charset="0"/>
                <a:ea typeface="Tahoma" panose="020B0604030504040204" pitchFamily="34" charset="0"/>
                <a:cs typeface="Tahoma" panose="020B0604030504040204" pitchFamily="34" charset="0"/>
              </a:defRPr>
            </a:lvl1pPr>
            <a:lvl2pPr>
              <a:defRPr sz="1600">
                <a:latin typeface="Tahoma" panose="020B0604030504040204" pitchFamily="34" charset="0"/>
                <a:ea typeface="Tahoma" panose="020B0604030504040204" pitchFamily="34" charset="0"/>
                <a:cs typeface="Tahoma" panose="020B0604030504040204" pitchFamily="34" charset="0"/>
              </a:defRPr>
            </a:lvl2pPr>
            <a:lvl3pPr>
              <a:defRPr sz="1400">
                <a:latin typeface="Tahoma" panose="020B0604030504040204" pitchFamily="34" charset="0"/>
                <a:ea typeface="Tahoma" panose="020B0604030504040204" pitchFamily="34" charset="0"/>
                <a:cs typeface="Tahoma" panose="020B0604030504040204" pitchFamily="34" charset="0"/>
              </a:defRPr>
            </a:lvl3pPr>
            <a:lvl4pPr>
              <a:defRPr sz="1400">
                <a:latin typeface="Tahoma" panose="020B0604030504040204" pitchFamily="34" charset="0"/>
                <a:ea typeface="Tahoma" panose="020B0604030504040204" pitchFamily="34" charset="0"/>
                <a:cs typeface="Tahoma" panose="020B0604030504040204" pitchFamily="34" charset="0"/>
              </a:defRPr>
            </a:lvl4pPr>
            <a:lvl5pPr>
              <a:defRPr sz="1400">
                <a:latin typeface="Tahoma" panose="020B0604030504040204" pitchFamily="34" charset="0"/>
                <a:ea typeface="Tahoma" panose="020B0604030504040204" pitchFamily="34" charset="0"/>
                <a:cs typeface="Tahoma" panose="020B0604030504040204" pitchFamily="34" charset="0"/>
              </a:defRPr>
            </a:lvl5pPr>
            <a:lvl6pPr>
              <a:defRPr sz="1400"/>
            </a:lvl6pPr>
            <a:lvl7pPr>
              <a:defRPr sz="1400"/>
            </a:lvl7pPr>
            <a:lvl8pPr>
              <a:defRPr sz="1400"/>
            </a:lvl8pPr>
            <a:lvl9pPr>
              <a:defRPr sz="1400"/>
            </a:lvl9pPr>
          </a:lstStyle>
          <a:p>
            <a:pPr lvl="0" rtl="0"/>
            <a:r>
              <a:rPr lang="el-GR"/>
              <a:t>Στυλ κειμένου υποδείγματος</a:t>
            </a:r>
          </a:p>
          <a:p>
            <a:pPr lvl="1" rtl="0"/>
            <a:r>
              <a:rPr lang="el-GR"/>
              <a:t>Δεύτερο επίπεδο</a:t>
            </a:r>
          </a:p>
          <a:p>
            <a:pPr lvl="2" rtl="0"/>
            <a:r>
              <a:rPr lang="el-GR"/>
              <a:t>Τρίτο επίπεδο</a:t>
            </a:r>
          </a:p>
          <a:p>
            <a:pPr lvl="3" rtl="0"/>
            <a:r>
              <a:rPr lang="el-GR"/>
              <a:t>Τέταρτο επίπεδο</a:t>
            </a:r>
          </a:p>
          <a:p>
            <a:pPr lvl="4" rtl="0"/>
            <a:r>
              <a:rPr lang="el-GR"/>
              <a:t>Πέμπτο επίπεδο</a:t>
            </a:r>
            <a:endParaRPr lang="en-US" dirty="0"/>
          </a:p>
        </p:txBody>
      </p:sp>
      <p:sp>
        <p:nvSpPr>
          <p:cNvPr id="5" name="Θέση ημερομηνίας 4"/>
          <p:cNvSpPr>
            <a:spLocks noGrp="1"/>
          </p:cNvSpPr>
          <p:nvPr>
            <p:ph type="dt" sz="half" idx="10"/>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fld id="{020C962E-969A-49B6-9474-121940DF033D}" type="datetime1">
              <a:rPr lang="el-GR" smtClean="0"/>
              <a:t>9/5/2020</a:t>
            </a:fld>
            <a:endParaRPr lang="en-US" dirty="0"/>
          </a:p>
        </p:txBody>
      </p:sp>
      <p:sp>
        <p:nvSpPr>
          <p:cNvPr id="6" name="Θέση υποσέλιδου 5"/>
          <p:cNvSpPr>
            <a:spLocks noGrp="1"/>
          </p:cNvSpPr>
          <p:nvPr>
            <p:ph type="ftr" sz="quarter" idx="11"/>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endParaRPr lang="en-US" dirty="0"/>
          </a:p>
        </p:txBody>
      </p:sp>
      <p:sp>
        <p:nvSpPr>
          <p:cNvPr id="7" name="Θέση αριθμού διαφάνειας 6"/>
          <p:cNvSpPr>
            <a:spLocks noGrp="1"/>
          </p:cNvSpPr>
          <p:nvPr>
            <p:ph type="sldNum" sz="quarter" idx="12"/>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fld id="{34B7E4EF-A1BD-40F4-AB7B-04F084DD991D}" type="slidenum">
              <a:rPr lang="en-US" smtClean="0"/>
              <a:pPr/>
              <a:t>‹#›</a:t>
            </a:fld>
            <a:endParaRPr lang="en-US" dirty="0"/>
          </a:p>
        </p:txBody>
      </p:sp>
    </p:spTree>
    <p:extLst>
      <p:ext uri="{BB962C8B-B14F-4D97-AF65-F5344CB8AC3E}">
        <p14:creationId xmlns:p14="http://schemas.microsoft.com/office/powerpoint/2010/main" val="27446721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pPr rtl="0"/>
            <a:r>
              <a:rPr lang="el-GR"/>
              <a:t>Κάντε κλικ για να επεξεργαστείτε τον τίτλο υποδείγματος</a:t>
            </a:r>
            <a:endParaRPr lang="en-US" dirty="0"/>
          </a:p>
        </p:txBody>
      </p:sp>
      <p:sp>
        <p:nvSpPr>
          <p:cNvPr id="3" name="Θέση κειμένου 2"/>
          <p:cNvSpPr>
            <a:spLocks noGrp="1"/>
          </p:cNvSpPr>
          <p:nvPr>
            <p:ph type="body" idx="1"/>
          </p:nvPr>
        </p:nvSpPr>
        <p:spPr>
          <a:xfrm>
            <a:off x="1069848" y="2074334"/>
            <a:ext cx="4663440" cy="640080"/>
          </a:xfrm>
        </p:spPr>
        <p:txBody>
          <a:bodyPr rtlCol="0" anchor="ctr">
            <a:normAutofit/>
          </a:bodyPr>
          <a:lstStyle>
            <a:lvl1pPr marL="0" indent="0" algn="l">
              <a:spcBef>
                <a:spcPts val="0"/>
              </a:spcBef>
              <a:buNone/>
              <a:defRPr sz="1900" b="1" i="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l-GR"/>
              <a:t>Στυλ κειμένου υποδείγματος</a:t>
            </a:r>
          </a:p>
        </p:txBody>
      </p:sp>
      <p:sp>
        <p:nvSpPr>
          <p:cNvPr id="4" name="Θέση περιεχομένου 3"/>
          <p:cNvSpPr>
            <a:spLocks noGrp="1"/>
          </p:cNvSpPr>
          <p:nvPr>
            <p:ph sz="half" idx="2"/>
          </p:nvPr>
        </p:nvSpPr>
        <p:spPr>
          <a:xfrm>
            <a:off x="1069848" y="2792472"/>
            <a:ext cx="4663440" cy="3163825"/>
          </a:xfrm>
        </p:spPr>
        <p:txBody>
          <a:bodyPr rtlCol="0"/>
          <a:lstStyle>
            <a:lvl1pPr>
              <a:defRPr sz="1800">
                <a:latin typeface="Tahoma" panose="020B0604030504040204" pitchFamily="34" charset="0"/>
                <a:ea typeface="Tahoma" panose="020B0604030504040204" pitchFamily="34" charset="0"/>
                <a:cs typeface="Tahoma" panose="020B0604030504040204" pitchFamily="34" charset="0"/>
              </a:defRPr>
            </a:lvl1pPr>
            <a:lvl2pPr>
              <a:defRPr sz="1600">
                <a:latin typeface="Tahoma" panose="020B0604030504040204" pitchFamily="34" charset="0"/>
                <a:ea typeface="Tahoma" panose="020B0604030504040204" pitchFamily="34" charset="0"/>
                <a:cs typeface="Tahoma" panose="020B0604030504040204" pitchFamily="34" charset="0"/>
              </a:defRPr>
            </a:lvl2pPr>
            <a:lvl3pPr>
              <a:defRPr sz="1400">
                <a:latin typeface="Tahoma" panose="020B0604030504040204" pitchFamily="34" charset="0"/>
                <a:ea typeface="Tahoma" panose="020B0604030504040204" pitchFamily="34" charset="0"/>
                <a:cs typeface="Tahoma" panose="020B0604030504040204" pitchFamily="34" charset="0"/>
              </a:defRPr>
            </a:lvl3pPr>
            <a:lvl4pPr>
              <a:defRPr sz="1400">
                <a:latin typeface="Tahoma" panose="020B0604030504040204" pitchFamily="34" charset="0"/>
                <a:ea typeface="Tahoma" panose="020B0604030504040204" pitchFamily="34" charset="0"/>
                <a:cs typeface="Tahoma" panose="020B0604030504040204" pitchFamily="34" charset="0"/>
              </a:defRPr>
            </a:lvl4pPr>
            <a:lvl5pPr>
              <a:defRPr sz="1400">
                <a:latin typeface="Tahoma" panose="020B0604030504040204" pitchFamily="34" charset="0"/>
                <a:ea typeface="Tahoma" panose="020B0604030504040204" pitchFamily="34" charset="0"/>
                <a:cs typeface="Tahoma" panose="020B0604030504040204" pitchFamily="34" charset="0"/>
              </a:defRPr>
            </a:lvl5pPr>
            <a:lvl6pPr>
              <a:defRPr sz="1400"/>
            </a:lvl6pPr>
            <a:lvl7pPr>
              <a:defRPr sz="1400"/>
            </a:lvl7pPr>
            <a:lvl8pPr>
              <a:defRPr sz="1400"/>
            </a:lvl8pPr>
            <a:lvl9pPr>
              <a:defRPr sz="1400"/>
            </a:lvl9pPr>
          </a:lstStyle>
          <a:p>
            <a:pPr lvl="0" rtl="0"/>
            <a:r>
              <a:rPr lang="el-GR"/>
              <a:t>Στυλ κειμένου υποδείγματος</a:t>
            </a:r>
          </a:p>
          <a:p>
            <a:pPr lvl="1" rtl="0"/>
            <a:r>
              <a:rPr lang="el-GR"/>
              <a:t>Δεύτερο επίπεδο</a:t>
            </a:r>
          </a:p>
          <a:p>
            <a:pPr lvl="2" rtl="0"/>
            <a:r>
              <a:rPr lang="el-GR"/>
              <a:t>Τρίτο επίπεδο</a:t>
            </a:r>
          </a:p>
          <a:p>
            <a:pPr lvl="3" rtl="0"/>
            <a:r>
              <a:rPr lang="el-GR"/>
              <a:t>Τέταρτο επίπεδο</a:t>
            </a:r>
          </a:p>
          <a:p>
            <a:pPr lvl="4" rtl="0"/>
            <a:r>
              <a:rPr lang="el-GR"/>
              <a:t>Πέμπτο επίπεδο</a:t>
            </a:r>
            <a:endParaRPr lang="el"/>
          </a:p>
        </p:txBody>
      </p:sp>
      <p:sp>
        <p:nvSpPr>
          <p:cNvPr id="5" name="Θέση κειμένου 4"/>
          <p:cNvSpPr>
            <a:spLocks noGrp="1"/>
          </p:cNvSpPr>
          <p:nvPr>
            <p:ph type="body" sz="quarter" idx="3"/>
          </p:nvPr>
        </p:nvSpPr>
        <p:spPr>
          <a:xfrm>
            <a:off x="6458712" y="2074334"/>
            <a:ext cx="4663440" cy="640080"/>
          </a:xfrm>
        </p:spPr>
        <p:txBody>
          <a:bodyPr rtlCol="0" anchor="ctr">
            <a:normAutofit/>
          </a:bodyPr>
          <a:lstStyle>
            <a:lvl1pPr marL="0" indent="0" algn="l">
              <a:spcBef>
                <a:spcPts val="0"/>
              </a:spcBef>
              <a:buNone/>
              <a:defRPr sz="1900" b="1">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l-GR"/>
              <a:t>Στυλ κειμένου υποδείγματος</a:t>
            </a:r>
          </a:p>
        </p:txBody>
      </p:sp>
      <p:sp>
        <p:nvSpPr>
          <p:cNvPr id="6" name="Θέση περιεχομένου 5"/>
          <p:cNvSpPr>
            <a:spLocks noGrp="1"/>
          </p:cNvSpPr>
          <p:nvPr>
            <p:ph sz="quarter" idx="4"/>
          </p:nvPr>
        </p:nvSpPr>
        <p:spPr>
          <a:xfrm>
            <a:off x="6458712" y="2792471"/>
            <a:ext cx="4663440" cy="3164509"/>
          </a:xfrm>
        </p:spPr>
        <p:txBody>
          <a:bodyPr rtlCol="0"/>
          <a:lstStyle>
            <a:lvl1pPr>
              <a:defRPr sz="1800">
                <a:latin typeface="Tahoma" panose="020B0604030504040204" pitchFamily="34" charset="0"/>
                <a:ea typeface="Tahoma" panose="020B0604030504040204" pitchFamily="34" charset="0"/>
                <a:cs typeface="Tahoma" panose="020B0604030504040204" pitchFamily="34" charset="0"/>
              </a:defRPr>
            </a:lvl1pPr>
            <a:lvl2pPr>
              <a:defRPr sz="1600">
                <a:latin typeface="Tahoma" panose="020B0604030504040204" pitchFamily="34" charset="0"/>
                <a:ea typeface="Tahoma" panose="020B0604030504040204" pitchFamily="34" charset="0"/>
                <a:cs typeface="Tahoma" panose="020B0604030504040204" pitchFamily="34" charset="0"/>
              </a:defRPr>
            </a:lvl2pPr>
            <a:lvl3pPr>
              <a:defRPr sz="1400">
                <a:latin typeface="Tahoma" panose="020B0604030504040204" pitchFamily="34" charset="0"/>
                <a:ea typeface="Tahoma" panose="020B0604030504040204" pitchFamily="34" charset="0"/>
                <a:cs typeface="Tahoma" panose="020B0604030504040204" pitchFamily="34" charset="0"/>
              </a:defRPr>
            </a:lvl3pPr>
            <a:lvl4pPr>
              <a:defRPr sz="1400">
                <a:latin typeface="Tahoma" panose="020B0604030504040204" pitchFamily="34" charset="0"/>
                <a:ea typeface="Tahoma" panose="020B0604030504040204" pitchFamily="34" charset="0"/>
                <a:cs typeface="Tahoma" panose="020B0604030504040204" pitchFamily="34" charset="0"/>
              </a:defRPr>
            </a:lvl4pPr>
            <a:lvl5pPr>
              <a:defRPr sz="1400">
                <a:latin typeface="Tahoma" panose="020B0604030504040204" pitchFamily="34" charset="0"/>
                <a:ea typeface="Tahoma" panose="020B0604030504040204" pitchFamily="34" charset="0"/>
                <a:cs typeface="Tahoma" panose="020B0604030504040204" pitchFamily="34" charset="0"/>
              </a:defRPr>
            </a:lvl5pPr>
            <a:lvl6pPr>
              <a:defRPr sz="1400"/>
            </a:lvl6pPr>
            <a:lvl7pPr>
              <a:defRPr sz="1400"/>
            </a:lvl7pPr>
            <a:lvl8pPr>
              <a:defRPr sz="1400"/>
            </a:lvl8pPr>
            <a:lvl9pPr>
              <a:defRPr sz="1400"/>
            </a:lvl9pPr>
          </a:lstStyle>
          <a:p>
            <a:pPr lvl="0" rtl="0"/>
            <a:r>
              <a:rPr lang="el-GR"/>
              <a:t>Στυλ κειμένου υποδείγματος</a:t>
            </a:r>
          </a:p>
          <a:p>
            <a:pPr lvl="1" rtl="0"/>
            <a:r>
              <a:rPr lang="el-GR"/>
              <a:t>Δεύτερο επίπεδο</a:t>
            </a:r>
          </a:p>
          <a:p>
            <a:pPr lvl="2" rtl="0"/>
            <a:r>
              <a:rPr lang="el-GR"/>
              <a:t>Τρίτο επίπεδο</a:t>
            </a:r>
          </a:p>
          <a:p>
            <a:pPr lvl="3" rtl="0"/>
            <a:r>
              <a:rPr lang="el-GR"/>
              <a:t>Τέταρτο επίπεδο</a:t>
            </a:r>
          </a:p>
          <a:p>
            <a:pPr lvl="4" rtl="0"/>
            <a:r>
              <a:rPr lang="el-GR"/>
              <a:t>Πέμπτο επίπεδο</a:t>
            </a:r>
            <a:endParaRPr lang="el"/>
          </a:p>
        </p:txBody>
      </p:sp>
      <p:sp>
        <p:nvSpPr>
          <p:cNvPr id="7" name="Θέση ημερομηνίας 6"/>
          <p:cNvSpPr>
            <a:spLocks noGrp="1"/>
          </p:cNvSpPr>
          <p:nvPr>
            <p:ph type="dt" sz="half" idx="10"/>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fld id="{EC5CC67F-1D3F-482B-B40D-B9513136EE0E}" type="datetime1">
              <a:rPr lang="el-GR" smtClean="0"/>
              <a:t>9/5/2020</a:t>
            </a:fld>
            <a:endParaRPr lang="en-US" dirty="0"/>
          </a:p>
        </p:txBody>
      </p:sp>
      <p:sp>
        <p:nvSpPr>
          <p:cNvPr id="8" name="Θέση υποσέλιδου 7"/>
          <p:cNvSpPr>
            <a:spLocks noGrp="1"/>
          </p:cNvSpPr>
          <p:nvPr>
            <p:ph type="ftr" sz="quarter" idx="11"/>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endParaRPr lang="en-US" dirty="0"/>
          </a:p>
        </p:txBody>
      </p:sp>
      <p:sp>
        <p:nvSpPr>
          <p:cNvPr id="9" name="Θέση αριθμού διαφάνειας 8"/>
          <p:cNvSpPr>
            <a:spLocks noGrp="1"/>
          </p:cNvSpPr>
          <p:nvPr>
            <p:ph type="sldNum" sz="quarter" idx="12"/>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fld id="{34B7E4EF-A1BD-40F4-AB7B-04F084DD991D}" type="slidenum">
              <a:rPr lang="en-US" smtClean="0"/>
              <a:pPr/>
              <a:t>‹#›</a:t>
            </a:fld>
            <a:endParaRPr lang="en-US" dirty="0"/>
          </a:p>
        </p:txBody>
      </p:sp>
    </p:spTree>
    <p:extLst>
      <p:ext uri="{BB962C8B-B14F-4D97-AF65-F5344CB8AC3E}">
        <p14:creationId xmlns:p14="http://schemas.microsoft.com/office/powerpoint/2010/main" val="2929960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pPr rtl="0"/>
            <a:r>
              <a:rPr lang="el-GR"/>
              <a:t>Κάντε κλικ για να επεξεργαστείτε τον τίτλο υποδείγματος</a:t>
            </a:r>
            <a:endParaRPr lang="en-US" dirty="0"/>
          </a:p>
        </p:txBody>
      </p:sp>
      <p:sp>
        <p:nvSpPr>
          <p:cNvPr id="3" name="Θέση ημερομηνίας 2"/>
          <p:cNvSpPr>
            <a:spLocks noGrp="1"/>
          </p:cNvSpPr>
          <p:nvPr>
            <p:ph type="dt" sz="half" idx="10"/>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fld id="{02F16B12-7CBF-4CDF-89FA-F8A36048EF63}" type="datetime1">
              <a:rPr lang="el-GR" smtClean="0"/>
              <a:t>9/5/2020</a:t>
            </a:fld>
            <a:endParaRPr lang="en-US" dirty="0"/>
          </a:p>
        </p:txBody>
      </p:sp>
      <p:sp>
        <p:nvSpPr>
          <p:cNvPr id="4" name="Θέση υποσέλιδου 3"/>
          <p:cNvSpPr>
            <a:spLocks noGrp="1"/>
          </p:cNvSpPr>
          <p:nvPr>
            <p:ph type="ftr" sz="quarter" idx="11"/>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endParaRPr lang="en-US" dirty="0"/>
          </a:p>
        </p:txBody>
      </p:sp>
      <p:sp>
        <p:nvSpPr>
          <p:cNvPr id="5" name="Θέση αριθμού διαφάνειας 4"/>
          <p:cNvSpPr>
            <a:spLocks noGrp="1"/>
          </p:cNvSpPr>
          <p:nvPr>
            <p:ph type="sldNum" sz="quarter" idx="12"/>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fld id="{34B7E4EF-A1BD-40F4-AB7B-04F084DD991D}" type="slidenum">
              <a:rPr lang="en-US" smtClean="0"/>
              <a:pPr/>
              <a:t>‹#›</a:t>
            </a:fld>
            <a:endParaRPr lang="en-US" dirty="0"/>
          </a:p>
        </p:txBody>
      </p:sp>
    </p:spTree>
    <p:extLst>
      <p:ext uri="{BB962C8B-B14F-4D97-AF65-F5344CB8AC3E}">
        <p14:creationId xmlns:p14="http://schemas.microsoft.com/office/powerpoint/2010/main" val="2667413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fld id="{9919D905-D926-4C7C-8880-7B55EA2B77E6}" type="datetime1">
              <a:rPr lang="el-GR" smtClean="0"/>
              <a:t>9/5/2020</a:t>
            </a:fld>
            <a:endParaRPr lang="en-US" dirty="0"/>
          </a:p>
        </p:txBody>
      </p:sp>
      <p:sp>
        <p:nvSpPr>
          <p:cNvPr id="3" name="Θέση υποσέλιδου 2"/>
          <p:cNvSpPr>
            <a:spLocks noGrp="1"/>
          </p:cNvSpPr>
          <p:nvPr>
            <p:ph type="ftr" sz="quarter" idx="11"/>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endParaRPr lang="en-US" dirty="0"/>
          </a:p>
        </p:txBody>
      </p:sp>
      <p:sp>
        <p:nvSpPr>
          <p:cNvPr id="4" name="Θέση αριθμού διαφάνειας 3"/>
          <p:cNvSpPr>
            <a:spLocks noGrp="1"/>
          </p:cNvSpPr>
          <p:nvPr>
            <p:ph type="sldNum" sz="quarter" idx="12"/>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fld id="{34B7E4EF-A1BD-40F4-AB7B-04F084DD991D}" type="slidenum">
              <a:rPr lang="en-US" smtClean="0"/>
              <a:pPr/>
              <a:t>‹#›</a:t>
            </a:fld>
            <a:endParaRPr lang="en-US" dirty="0"/>
          </a:p>
        </p:txBody>
      </p:sp>
    </p:spTree>
    <p:extLst>
      <p:ext uri="{BB962C8B-B14F-4D97-AF65-F5344CB8AC3E}">
        <p14:creationId xmlns:p14="http://schemas.microsoft.com/office/powerpoint/2010/main" val="9072471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10" name="Ορθογώνιο 9">
            <a:extLst>
              <a:ext uri="{FF2B5EF4-FFF2-40B4-BE49-F238E27FC236}">
                <a16:creationId xmlns:a16="http://schemas.microsoft.com/office/drawing/2014/main" id="{D5E1BBF9-8BEF-4353-BA68-30AAF9EBD8D8}"/>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Ορθογώνιο 12">
            <a:extLst>
              <a:ext uri="{FF2B5EF4-FFF2-40B4-BE49-F238E27FC236}">
                <a16:creationId xmlns:a16="http://schemas.microsoft.com/office/drawing/2014/main" id="{5B941C21-2A5D-4912-AB06-1BB0C0EB6AE1}"/>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Τίτλος 1"/>
          <p:cNvSpPr>
            <a:spLocks noGrp="1"/>
          </p:cNvSpPr>
          <p:nvPr>
            <p:ph type="title"/>
          </p:nvPr>
        </p:nvSpPr>
        <p:spPr>
          <a:xfrm>
            <a:off x="8458200" y="607392"/>
            <a:ext cx="3161963" cy="1645920"/>
          </a:xfrm>
        </p:spPr>
        <p:txBody>
          <a:bodyPr rtlCol="0" anchor="b">
            <a:noAutofit/>
          </a:bodyPr>
          <a:lstStyle>
            <a:lvl1pPr algn="l" defTabSz="914400" rtl="0" eaLnBrk="1" latinLnBrk="0" hangingPunct="1">
              <a:lnSpc>
                <a:spcPct val="100000"/>
              </a:lnSpc>
              <a:spcBef>
                <a:spcPct val="0"/>
              </a:spcBef>
              <a:buNone/>
              <a:defRPr lang="en-US" sz="2600" b="0" kern="1200" cap="none" spc="0" baseline="0" dirty="0">
                <a:solidFill>
                  <a:schemeClr val="tx1"/>
                </a:solidFill>
                <a:effectLst/>
                <a:latin typeface="Tahoma" panose="020B0604030504040204" pitchFamily="34" charset="0"/>
                <a:ea typeface="Tahoma" panose="020B0604030504040204" pitchFamily="34" charset="0"/>
                <a:cs typeface="Tahoma" panose="020B0604030504040204" pitchFamily="34" charset="0"/>
              </a:defRPr>
            </a:lvl1pPr>
          </a:lstStyle>
          <a:p>
            <a:pPr rtl="0"/>
            <a:r>
              <a:rPr lang="el-GR"/>
              <a:t>Κάντε κλικ για να επεξεργαστείτε τον τίτλο υποδείγματος</a:t>
            </a:r>
            <a:endParaRPr lang="en-US" dirty="0"/>
          </a:p>
        </p:txBody>
      </p:sp>
      <p:sp>
        <p:nvSpPr>
          <p:cNvPr id="3" name="Θέση περιεχομένου 2"/>
          <p:cNvSpPr>
            <a:spLocks noGrp="1"/>
          </p:cNvSpPr>
          <p:nvPr>
            <p:ph idx="1"/>
          </p:nvPr>
        </p:nvSpPr>
        <p:spPr>
          <a:xfrm>
            <a:off x="685800" y="609600"/>
            <a:ext cx="6858000" cy="5334000"/>
          </a:xfrm>
        </p:spPr>
        <p:txBody>
          <a:bodyPr rtlCol="0"/>
          <a:lstStyle>
            <a:lvl1pPr>
              <a:defRPr sz="1900">
                <a:latin typeface="Tahoma" panose="020B0604030504040204" pitchFamily="34" charset="0"/>
                <a:ea typeface="Tahoma" panose="020B0604030504040204" pitchFamily="34" charset="0"/>
                <a:cs typeface="Tahoma" panose="020B0604030504040204" pitchFamily="34" charset="0"/>
              </a:defRPr>
            </a:lvl1pPr>
            <a:lvl2pPr>
              <a:defRPr sz="1600">
                <a:latin typeface="Tahoma" panose="020B0604030504040204" pitchFamily="34" charset="0"/>
                <a:ea typeface="Tahoma" panose="020B0604030504040204" pitchFamily="34" charset="0"/>
                <a:cs typeface="Tahoma" panose="020B0604030504040204" pitchFamily="34" charset="0"/>
              </a:defRPr>
            </a:lvl2pPr>
            <a:lvl3pPr>
              <a:defRPr sz="1400">
                <a:latin typeface="Tahoma" panose="020B0604030504040204" pitchFamily="34" charset="0"/>
                <a:ea typeface="Tahoma" panose="020B0604030504040204" pitchFamily="34" charset="0"/>
                <a:cs typeface="Tahoma" panose="020B0604030504040204" pitchFamily="34" charset="0"/>
              </a:defRPr>
            </a:lvl3pPr>
            <a:lvl4pPr>
              <a:defRPr sz="1400">
                <a:latin typeface="Tahoma" panose="020B0604030504040204" pitchFamily="34" charset="0"/>
                <a:ea typeface="Tahoma" panose="020B0604030504040204" pitchFamily="34" charset="0"/>
                <a:cs typeface="Tahoma" panose="020B0604030504040204" pitchFamily="34" charset="0"/>
              </a:defRPr>
            </a:lvl4pPr>
            <a:lvl5pPr>
              <a:defRPr sz="1400">
                <a:latin typeface="Tahoma" panose="020B0604030504040204" pitchFamily="34" charset="0"/>
                <a:ea typeface="Tahoma" panose="020B0604030504040204" pitchFamily="34" charset="0"/>
                <a:cs typeface="Tahoma" panose="020B0604030504040204" pitchFamily="34" charset="0"/>
              </a:defRPr>
            </a:lvl5pPr>
            <a:lvl6pPr>
              <a:defRPr sz="1400"/>
            </a:lvl6pPr>
            <a:lvl7pPr>
              <a:defRPr sz="1400"/>
            </a:lvl7pPr>
            <a:lvl8pPr>
              <a:defRPr sz="1400"/>
            </a:lvl8pPr>
            <a:lvl9pPr>
              <a:defRPr sz="1400"/>
            </a:lvl9pPr>
          </a:lstStyle>
          <a:p>
            <a:pPr lvl="0" rtl="0"/>
            <a:r>
              <a:rPr lang="el-GR"/>
              <a:t>Στυλ κειμένου υποδείγματος</a:t>
            </a:r>
          </a:p>
          <a:p>
            <a:pPr lvl="1" rtl="0"/>
            <a:r>
              <a:rPr lang="el-GR"/>
              <a:t>Δεύτερο επίπεδο</a:t>
            </a:r>
          </a:p>
          <a:p>
            <a:pPr lvl="2" rtl="0"/>
            <a:r>
              <a:rPr lang="el-GR"/>
              <a:t>Τρίτο επίπεδο</a:t>
            </a:r>
          </a:p>
          <a:p>
            <a:pPr lvl="3" rtl="0"/>
            <a:r>
              <a:rPr lang="el-GR"/>
              <a:t>Τέταρτο επίπεδο</a:t>
            </a:r>
          </a:p>
          <a:p>
            <a:pPr lvl="4" rtl="0"/>
            <a:r>
              <a:rPr lang="el-GR"/>
              <a:t>Πέμπτο επίπεδο</a:t>
            </a:r>
            <a:endParaRPr lang="en-US" dirty="0"/>
          </a:p>
        </p:txBody>
      </p:sp>
      <p:sp>
        <p:nvSpPr>
          <p:cNvPr id="4" name="Θέση κειμένου 3"/>
          <p:cNvSpPr>
            <a:spLocks noGrp="1"/>
          </p:cNvSpPr>
          <p:nvPr>
            <p:ph type="body" sz="half" idx="2"/>
          </p:nvPr>
        </p:nvSpPr>
        <p:spPr>
          <a:xfrm>
            <a:off x="8458200" y="2336800"/>
            <a:ext cx="3161963" cy="3606800"/>
          </a:xfrm>
        </p:spPr>
        <p:txBody>
          <a:bodyPr rtlCol="0">
            <a:normAutofit/>
          </a:bodyPr>
          <a:lstStyle>
            <a:lvl1pPr marL="0" indent="0">
              <a:lnSpc>
                <a:spcPct val="110000"/>
              </a:lnSpc>
              <a:spcBef>
                <a:spcPts val="800"/>
              </a:spcBef>
              <a:buNone/>
              <a:defRPr sz="18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l-GR"/>
              <a:t>Στυλ κειμένου υποδείγματος</a:t>
            </a:r>
          </a:p>
        </p:txBody>
      </p:sp>
      <p:sp>
        <p:nvSpPr>
          <p:cNvPr id="8" name="Θέση ημερομηνίας 7"/>
          <p:cNvSpPr>
            <a:spLocks noGrp="1"/>
          </p:cNvSpPr>
          <p:nvPr>
            <p:ph type="dt" sz="half" idx="10"/>
          </p:nvPr>
        </p:nvSpPr>
        <p:spPr>
          <a:xfrm>
            <a:off x="5588000" y="6035040"/>
            <a:ext cx="1955800" cy="365760"/>
          </a:xfrm>
        </p:spPr>
        <p:txBody>
          <a:bodyPr rtlCol="0"/>
          <a:lstStyle>
            <a:lvl1pPr>
              <a:defRPr>
                <a:solidFill>
                  <a:schemeClr val="tx1">
                    <a:lumMod val="85000"/>
                    <a:lumOff val="15000"/>
                  </a:schemeClr>
                </a:solidFill>
                <a:latin typeface="Tahoma" panose="020B0604030504040204" pitchFamily="34" charset="0"/>
                <a:ea typeface="Tahoma" panose="020B0604030504040204" pitchFamily="34" charset="0"/>
                <a:cs typeface="Tahoma" panose="020B0604030504040204" pitchFamily="34" charset="0"/>
              </a:defRPr>
            </a:lvl1pPr>
          </a:lstStyle>
          <a:p>
            <a:fld id="{90E49723-07F5-4196-B746-D4577DEF9F35}" type="datetime1">
              <a:rPr lang="el-GR" smtClean="0"/>
              <a:t>9/5/2020</a:t>
            </a:fld>
            <a:endParaRPr lang="en-US" dirty="0"/>
          </a:p>
        </p:txBody>
      </p:sp>
      <p:sp>
        <p:nvSpPr>
          <p:cNvPr id="9" name="Θέση υποσέλιδου 8"/>
          <p:cNvSpPr>
            <a:spLocks noGrp="1"/>
          </p:cNvSpPr>
          <p:nvPr>
            <p:ph type="ftr" sz="quarter" idx="11"/>
          </p:nvPr>
        </p:nvSpPr>
        <p:spPr>
          <a:xfrm>
            <a:off x="685801" y="6035040"/>
            <a:ext cx="4584700" cy="365760"/>
          </a:xfrm>
        </p:spPr>
        <p:txBody>
          <a:bodyPr rtlCol="0"/>
          <a:lstStyle>
            <a:lvl1pPr algn="l">
              <a:defRPr>
                <a:latin typeface="Tahoma" panose="020B0604030504040204" pitchFamily="34" charset="0"/>
                <a:ea typeface="Tahoma" panose="020B0604030504040204" pitchFamily="34" charset="0"/>
                <a:cs typeface="Tahoma" panose="020B0604030504040204" pitchFamily="34" charset="0"/>
              </a:defRPr>
            </a:lvl1pPr>
          </a:lstStyle>
          <a:p>
            <a:endParaRPr lang="en-US" dirty="0"/>
          </a:p>
        </p:txBody>
      </p:sp>
      <p:sp>
        <p:nvSpPr>
          <p:cNvPr id="11" name="Θέση αριθμού διαφάνειας 10"/>
          <p:cNvSpPr>
            <a:spLocks noGrp="1"/>
          </p:cNvSpPr>
          <p:nvPr>
            <p:ph type="sldNum" sz="quarter" idx="12"/>
          </p:nvPr>
        </p:nvSpPr>
        <p:spPr>
          <a:xfrm>
            <a:off x="10396728" y="6035040"/>
            <a:ext cx="1223435" cy="365760"/>
          </a:xfrm>
        </p:spPr>
        <p:txBody>
          <a:bodyPr rtlCol="0"/>
          <a:lstStyle>
            <a:lvl1pPr>
              <a:defRPr>
                <a:solidFill>
                  <a:schemeClr val="tx1">
                    <a:lumMod val="85000"/>
                    <a:lumOff val="15000"/>
                  </a:schemeClr>
                </a:solidFill>
                <a:latin typeface="Tahoma" panose="020B0604030504040204" pitchFamily="34" charset="0"/>
                <a:ea typeface="Tahoma" panose="020B0604030504040204" pitchFamily="34" charset="0"/>
                <a:cs typeface="Tahoma" panose="020B0604030504040204" pitchFamily="34" charset="0"/>
              </a:defRPr>
            </a:lvl1pPr>
          </a:lstStyle>
          <a:p>
            <a:fld id="{34B7E4EF-A1BD-40F4-AB7B-04F084DD991D}" type="slidenum">
              <a:rPr lang="en-US" smtClean="0"/>
              <a:pPr/>
              <a:t>‹#›</a:t>
            </a:fld>
            <a:endParaRPr lang="en-US" dirty="0"/>
          </a:p>
        </p:txBody>
      </p:sp>
    </p:spTree>
    <p:extLst>
      <p:ext uri="{BB962C8B-B14F-4D97-AF65-F5344CB8AC3E}">
        <p14:creationId xmlns:p14="http://schemas.microsoft.com/office/powerpoint/2010/main" val="24886021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11" name="Ορθογώνιο 10">
            <a:extLst>
              <a:ext uri="{FF2B5EF4-FFF2-40B4-BE49-F238E27FC236}">
                <a16:creationId xmlns:a16="http://schemas.microsoft.com/office/drawing/2014/main" id="{E687CA98-D9C7-497F-A1DA-7D22F8753BCE}"/>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Θέση εικόνας 2"/>
          <p:cNvSpPr>
            <a:spLocks noGrp="1" noChangeAspect="1"/>
          </p:cNvSpPr>
          <p:nvPr>
            <p:ph type="pic" idx="1" hasCustomPrompt="1"/>
          </p:nvPr>
        </p:nvSpPr>
        <p:spPr>
          <a:xfrm>
            <a:off x="228599" y="237744"/>
            <a:ext cx="7696201" cy="6382512"/>
          </a:xfrm>
          <a:solidFill>
            <a:schemeClr val="accent1">
              <a:lumMod val="60000"/>
              <a:lumOff val="40000"/>
            </a:schemeClr>
          </a:solidFill>
          <a:ln>
            <a:noFill/>
          </a:ln>
        </p:spPr>
        <p:txBody>
          <a:bodyPr rtlCol="0" anchor="t"/>
          <a:lstStyle>
            <a:lvl1pPr marL="0" indent="0">
              <a:buNone/>
              <a:defRPr sz="3200">
                <a:latin typeface="Tahoma" panose="020B0604030504040204" pitchFamily="34" charset="0"/>
                <a:ea typeface="Tahoma" panose="020B0604030504040204" pitchFamily="34" charset="0"/>
                <a:cs typeface="Tahoma" panose="020B060403050404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el" dirty="0"/>
              <a:t>Κάντε κλικ στο εικονίδιο για</a:t>
            </a:r>
            <a:r>
              <a:rPr lang="en-US" dirty="0"/>
              <a:t> </a:t>
            </a:r>
            <a:r>
              <a:rPr lang="el" dirty="0"/>
              <a:t>να</a:t>
            </a:r>
            <a:r>
              <a:rPr lang="en-US" dirty="0"/>
              <a:t> </a:t>
            </a:r>
            <a:r>
              <a:rPr lang="el" dirty="0"/>
              <a:t>προσθέσετε μια εικόνα</a:t>
            </a:r>
            <a:endParaRPr lang="en-US" dirty="0"/>
          </a:p>
        </p:txBody>
      </p:sp>
      <p:sp>
        <p:nvSpPr>
          <p:cNvPr id="5" name="Θέση ημερομηνίας 4"/>
          <p:cNvSpPr>
            <a:spLocks noGrp="1"/>
          </p:cNvSpPr>
          <p:nvPr>
            <p:ph type="dt" sz="half" idx="10"/>
          </p:nvPr>
        </p:nvSpPr>
        <p:spPr>
          <a:xfrm>
            <a:off x="5662337" y="6035040"/>
            <a:ext cx="2071963" cy="365760"/>
          </a:xfrm>
        </p:spPr>
        <p:txBody>
          <a:bodyPr rtlCol="0"/>
          <a:lstStyle>
            <a:lvl1pPr>
              <a:defRPr b="1">
                <a:solidFill>
                  <a:srgbClr val="FFFFFF"/>
                </a:solidFill>
                <a:effectLst>
                  <a:outerShdw blurRad="19050" dist="6350" dir="2700000" algn="tl" rotWithShape="0">
                    <a:prstClr val="black">
                      <a:alpha val="40000"/>
                    </a:prstClr>
                  </a:outerShdw>
                </a:effectLst>
                <a:latin typeface="Tahoma" panose="020B0604030504040204" pitchFamily="34" charset="0"/>
                <a:ea typeface="Tahoma" panose="020B0604030504040204" pitchFamily="34" charset="0"/>
                <a:cs typeface="Tahoma" panose="020B0604030504040204" pitchFamily="34" charset="0"/>
              </a:defRPr>
            </a:lvl1pPr>
          </a:lstStyle>
          <a:p>
            <a:fld id="{7DBC2A1D-E707-49C4-802A-804FFACFEA1A}" type="datetime1">
              <a:rPr lang="el-GR" smtClean="0"/>
              <a:t>9/5/2020</a:t>
            </a:fld>
            <a:endParaRPr lang="en-US" dirty="0"/>
          </a:p>
        </p:txBody>
      </p:sp>
      <p:sp>
        <p:nvSpPr>
          <p:cNvPr id="6" name="Θέση υποσέλιδου 5"/>
          <p:cNvSpPr>
            <a:spLocks noGrp="1"/>
          </p:cNvSpPr>
          <p:nvPr>
            <p:ph type="ftr" sz="quarter" idx="11"/>
          </p:nvPr>
        </p:nvSpPr>
        <p:spPr>
          <a:xfrm>
            <a:off x="612648" y="6035040"/>
            <a:ext cx="4588002" cy="365760"/>
          </a:xfrm>
        </p:spPr>
        <p:txBody>
          <a:bodyPr rtlCol="0"/>
          <a:lstStyle>
            <a:lvl1pPr marL="0" algn="r" defTabSz="914400" rtl="0" eaLnBrk="1" latinLnBrk="0" hangingPunct="1">
              <a:defRPr lang="en-US" sz="1000" b="1" kern="1200" dirty="0">
                <a:solidFill>
                  <a:srgbClr val="FFFFFF"/>
                </a:solidFill>
                <a:effectLst>
                  <a:outerShdw blurRad="19050" dist="6350" dir="2700000" algn="tl" rotWithShape="0">
                    <a:prstClr val="black">
                      <a:alpha val="40000"/>
                    </a:prstClr>
                  </a:outerShdw>
                </a:effectLst>
                <a:latin typeface="Tahoma" panose="020B0604030504040204" pitchFamily="34" charset="0"/>
                <a:ea typeface="Tahoma" panose="020B0604030504040204" pitchFamily="34" charset="0"/>
                <a:cs typeface="Tahoma" panose="020B0604030504040204" pitchFamily="34" charset="0"/>
              </a:defRPr>
            </a:lvl1pPr>
          </a:lstStyle>
          <a:p>
            <a:pPr algn="l"/>
            <a:endParaRPr lang="el-GR" dirty="0"/>
          </a:p>
        </p:txBody>
      </p:sp>
      <p:sp>
        <p:nvSpPr>
          <p:cNvPr id="7" name="Θέση αριθμού διαφάνειας 6"/>
          <p:cNvSpPr>
            <a:spLocks noGrp="1"/>
          </p:cNvSpPr>
          <p:nvPr>
            <p:ph type="sldNum" sz="quarter" idx="12"/>
          </p:nvPr>
        </p:nvSpPr>
        <p:spPr>
          <a:xfrm>
            <a:off x="10396728" y="6035040"/>
            <a:ext cx="1225296" cy="365760"/>
          </a:xfrm>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fld id="{34B7E4EF-A1BD-40F4-AB7B-04F084DD991D}" type="slidenum">
              <a:rPr lang="en-US" smtClean="0"/>
              <a:pPr/>
              <a:t>‹#›</a:t>
            </a:fld>
            <a:endParaRPr lang="en-US" dirty="0"/>
          </a:p>
        </p:txBody>
      </p:sp>
      <p:sp>
        <p:nvSpPr>
          <p:cNvPr id="12" name="Ορθογώνιο 11">
            <a:extLst>
              <a:ext uri="{FF2B5EF4-FFF2-40B4-BE49-F238E27FC236}">
                <a16:creationId xmlns:a16="http://schemas.microsoft.com/office/drawing/2014/main" id="{F8B3D8CC-BB13-41A5-8F34-B8E84A4F9534}"/>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Τίτλος 1"/>
          <p:cNvSpPr>
            <a:spLocks noGrp="1"/>
          </p:cNvSpPr>
          <p:nvPr>
            <p:ph type="title"/>
          </p:nvPr>
        </p:nvSpPr>
        <p:spPr>
          <a:xfrm>
            <a:off x="8477250" y="603504"/>
            <a:ext cx="3144774" cy="1645920"/>
          </a:xfrm>
        </p:spPr>
        <p:txBody>
          <a:bodyPr rtlCol="0" anchor="b">
            <a:noAutofit/>
          </a:bodyPr>
          <a:lstStyle>
            <a:lvl1pPr algn="l">
              <a:lnSpc>
                <a:spcPct val="100000"/>
              </a:lnSpc>
              <a:defRPr sz="2600" b="0">
                <a:solidFill>
                  <a:schemeClr val="tx1"/>
                </a:solidFill>
                <a:latin typeface="Tahoma" panose="020B0604030504040204" pitchFamily="34" charset="0"/>
                <a:ea typeface="Tahoma" panose="020B0604030504040204" pitchFamily="34" charset="0"/>
                <a:cs typeface="Tahoma" panose="020B0604030504040204" pitchFamily="34" charset="0"/>
              </a:defRPr>
            </a:lvl1pPr>
          </a:lstStyle>
          <a:p>
            <a:pPr rtl="0"/>
            <a:r>
              <a:rPr lang="el-GR"/>
              <a:t>Κάντε κλικ για να επεξεργαστείτε τον τίτλο υποδείγματος</a:t>
            </a:r>
            <a:endParaRPr lang="en-US" dirty="0"/>
          </a:p>
        </p:txBody>
      </p:sp>
      <p:sp>
        <p:nvSpPr>
          <p:cNvPr id="4" name="Θέση κειμένου 3"/>
          <p:cNvSpPr>
            <a:spLocks noGrp="1"/>
          </p:cNvSpPr>
          <p:nvPr>
            <p:ph type="body" sz="half" idx="2"/>
          </p:nvPr>
        </p:nvSpPr>
        <p:spPr>
          <a:xfrm>
            <a:off x="8477250" y="2386584"/>
            <a:ext cx="3144774" cy="3511296"/>
          </a:xfrm>
        </p:spPr>
        <p:txBody>
          <a:bodyPr rtlCol="0">
            <a:normAutofit/>
          </a:bodyPr>
          <a:lstStyle>
            <a:lvl1pPr marL="0" indent="0" algn="l">
              <a:lnSpc>
                <a:spcPct val="110000"/>
              </a:lnSpc>
              <a:spcBef>
                <a:spcPts val="800"/>
              </a:spcBef>
              <a:buNone/>
              <a:defRPr sz="18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l-GR"/>
              <a:t>Στυλ κειμένου υποδείγματος</a:t>
            </a:r>
          </a:p>
        </p:txBody>
      </p:sp>
    </p:spTree>
    <p:extLst>
      <p:ext uri="{BB962C8B-B14F-4D97-AF65-F5344CB8AC3E}">
        <p14:creationId xmlns:p14="http://schemas.microsoft.com/office/powerpoint/2010/main" val="26782230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useBgFill="1">
        <p:nvSpPr>
          <p:cNvPr id="9" name="Ορθογώνιο 8">
            <a:extLst>
              <a:ext uri="{FF2B5EF4-FFF2-40B4-BE49-F238E27FC236}">
                <a16:creationId xmlns:a16="http://schemas.microsoft.com/office/drawing/2014/main" id="{1E94681D-2A4C-4A8D-B9B5-31D440D0328D}"/>
              </a:ext>
            </a:extLst>
          </p:cNvPr>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latin typeface="Tahoma" panose="020B0604030504040204" pitchFamily="34" charset="0"/>
              <a:ea typeface="Tahoma" panose="020B0604030504040204" pitchFamily="34" charset="0"/>
              <a:cs typeface="Tahoma" panose="020B0604030504040204" pitchFamily="34" charset="0"/>
            </a:endParaRPr>
          </a:p>
        </p:txBody>
      </p:sp>
      <p:sp>
        <p:nvSpPr>
          <p:cNvPr id="7" name="Ορθογώνιο 6"/>
          <p:cNvSpPr/>
          <p:nvPr/>
        </p:nvSpPr>
        <p:spPr>
          <a:xfrm>
            <a:off x="234696" y="237744"/>
            <a:ext cx="11722608" cy="6382512"/>
          </a:xfrm>
          <a:prstGeom prst="rect">
            <a:avLst/>
          </a:prstGeom>
          <a:solidFill>
            <a:schemeClr val="bg1">
              <a:lumMod val="75000"/>
              <a:alpha val="60000"/>
            </a:schemeClr>
          </a:solidFill>
          <a:ln w="6350" cap="flat" cmpd="sng" algn="ctr">
            <a:noFill/>
            <a:prstDash val="solid"/>
          </a:ln>
          <a:effectLst>
            <a:softEdge rad="0"/>
          </a:effectLst>
        </p:spPr>
      </p:sp>
      <p:sp>
        <p:nvSpPr>
          <p:cNvPr id="8" name="Ορθογώνιο 7"/>
          <p:cNvSpPr/>
          <p:nvPr/>
        </p:nvSpPr>
        <p:spPr>
          <a:xfrm>
            <a:off x="371856" y="374904"/>
            <a:ext cx="11448288" cy="6108192"/>
          </a:xfrm>
          <a:prstGeom prst="rect">
            <a:avLst/>
          </a:prstGeom>
          <a:noFill/>
          <a:ln w="6350" cap="sq" cmpd="sng" algn="ctr">
            <a:solidFill>
              <a:schemeClr val="tx1">
                <a:lumMod val="85000"/>
                <a:lumOff val="15000"/>
              </a:schemeClr>
            </a:solidFill>
            <a:prstDash val="solid"/>
            <a:miter lim="800000"/>
          </a:ln>
          <a:effectLst/>
        </p:spPr>
      </p:sp>
      <p:sp>
        <p:nvSpPr>
          <p:cNvPr id="2" name="Θέση τίτλου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pPr rtl="0"/>
            <a:r>
              <a:rPr lang="el"/>
              <a:t>Κάντε κλικ για να επεξεργαστείτε το Στυλ κύριου τίτλου</a:t>
            </a:r>
            <a:endParaRPr lang="en-US" dirty="0"/>
          </a:p>
        </p:txBody>
      </p:sp>
      <p:sp>
        <p:nvSpPr>
          <p:cNvPr id="3" name="Θέση κειμένου 2"/>
          <p:cNvSpPr>
            <a:spLocks noGrp="1"/>
          </p:cNvSpPr>
          <p:nvPr>
            <p:ph type="body" idx="1"/>
          </p:nvPr>
        </p:nvSpPr>
        <p:spPr>
          <a:xfrm>
            <a:off x="1066800" y="2103120"/>
            <a:ext cx="10058400" cy="3849624"/>
          </a:xfrm>
          <a:prstGeom prst="rect">
            <a:avLst/>
          </a:prstGeom>
        </p:spPr>
        <p:txBody>
          <a:bodyPr vert="horz" lIns="91440" tIns="45720" rIns="91440" bIns="45720" rtlCol="0">
            <a:normAutofit/>
          </a:bodyPr>
          <a:lstStyle/>
          <a:p>
            <a:pPr lvl="0" rtl="0"/>
            <a:r>
              <a:rPr lang="el"/>
              <a:t>Κάντε κλικ για επεξεργασία των στυλ κειμένου του υποδείγματος</a:t>
            </a:r>
          </a:p>
          <a:p>
            <a:pPr lvl="1" rtl="0"/>
            <a:r>
              <a:rPr lang="el"/>
              <a:t>Δεύτερου επιπέδου</a:t>
            </a:r>
          </a:p>
          <a:p>
            <a:pPr lvl="2" rtl="0"/>
            <a:r>
              <a:rPr lang="el"/>
              <a:t>Τρίτου επιπέδου</a:t>
            </a:r>
          </a:p>
          <a:p>
            <a:pPr lvl="3" rtl="0"/>
            <a:r>
              <a:rPr lang="el"/>
              <a:t>Τέταρτου επιπέδου</a:t>
            </a:r>
          </a:p>
          <a:p>
            <a:pPr lvl="4" rtl="0"/>
            <a:r>
              <a:rPr lang="el"/>
              <a:t>Πέμπτου επιπέδου</a:t>
            </a:r>
            <a:endParaRPr lang="en-US" dirty="0"/>
          </a:p>
        </p:txBody>
      </p:sp>
      <p:sp>
        <p:nvSpPr>
          <p:cNvPr id="4" name="Θέση ημερομηνίας 3"/>
          <p:cNvSpPr>
            <a:spLocks noGrp="1"/>
          </p:cNvSpPr>
          <p:nvPr>
            <p:ph type="dt" sz="half" idx="2"/>
          </p:nvPr>
        </p:nvSpPr>
        <p:spPr>
          <a:xfrm>
            <a:off x="7256794" y="6035040"/>
            <a:ext cx="2893045" cy="365760"/>
          </a:xfrm>
          <a:prstGeom prst="rect">
            <a:avLst/>
          </a:prstGeom>
        </p:spPr>
        <p:txBody>
          <a:bodyPr vert="horz" lIns="91440" tIns="45720" rIns="91440" bIns="45720" rtlCol="0" anchor="b"/>
          <a:lstStyle>
            <a:lvl1pPr algn="r">
              <a:defRPr sz="80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defRPr>
            </a:lvl1pPr>
          </a:lstStyle>
          <a:p>
            <a:fld id="{310BF56E-831B-45E4-8E39-FD5C7E7805B5}" type="datetime1">
              <a:rPr lang="el-GR" smtClean="0"/>
              <a:t>9/5/2020</a:t>
            </a:fld>
            <a:endParaRPr lang="en-US" dirty="0"/>
          </a:p>
        </p:txBody>
      </p:sp>
      <p:sp>
        <p:nvSpPr>
          <p:cNvPr id="5" name="Θέση υποσέλιδου 4"/>
          <p:cNvSpPr>
            <a:spLocks noGrp="1"/>
          </p:cNvSpPr>
          <p:nvPr>
            <p:ph type="ftr" sz="quarter" idx="3"/>
          </p:nvPr>
        </p:nvSpPr>
        <p:spPr>
          <a:xfrm>
            <a:off x="1066800" y="6035040"/>
            <a:ext cx="5816600" cy="365760"/>
          </a:xfrm>
          <a:prstGeom prst="rect">
            <a:avLst/>
          </a:prstGeom>
        </p:spPr>
        <p:txBody>
          <a:bodyPr vert="horz" lIns="91440" tIns="45720" rIns="91440" bIns="45720" rtlCol="0" anchor="b"/>
          <a:lstStyle>
            <a:lvl1pPr algn="l">
              <a:defRPr sz="800">
                <a:solidFill>
                  <a:schemeClr val="tx1">
                    <a:lumMod val="85000"/>
                    <a:lumOff val="15000"/>
                  </a:schemeClr>
                </a:solidFill>
                <a:latin typeface="Tahoma" panose="020B0604030504040204" pitchFamily="34" charset="0"/>
                <a:ea typeface="Tahoma" panose="020B0604030504040204" pitchFamily="34" charset="0"/>
                <a:cs typeface="Tahoma" panose="020B0604030504040204" pitchFamily="34" charset="0"/>
              </a:defRPr>
            </a:lvl1pPr>
          </a:lstStyle>
          <a:p>
            <a:endParaRPr lang="en-US" dirty="0"/>
          </a:p>
        </p:txBody>
      </p:sp>
      <p:sp>
        <p:nvSpPr>
          <p:cNvPr id="6" name="Θέση αριθμού διαφάνειας 5"/>
          <p:cNvSpPr>
            <a:spLocks noGrp="1"/>
          </p:cNvSpPr>
          <p:nvPr>
            <p:ph type="sldNum" sz="quarter" idx="4"/>
          </p:nvPr>
        </p:nvSpPr>
        <p:spPr>
          <a:xfrm>
            <a:off x="10287000" y="6035040"/>
            <a:ext cx="838200" cy="365760"/>
          </a:xfrm>
          <a:prstGeom prst="rect">
            <a:avLst/>
          </a:prstGeom>
        </p:spPr>
        <p:txBody>
          <a:bodyPr vert="horz" lIns="91440" tIns="45720" rIns="91440" bIns="45720" rtlCol="0" anchor="b"/>
          <a:lstStyle>
            <a:lvl1pPr algn="r">
              <a:defRPr sz="80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defRPr>
            </a:lvl1pPr>
          </a:lstStyle>
          <a:p>
            <a:fld id="{34B7E4EF-A1BD-40F4-AB7B-04F084DD991D}" type="slidenum">
              <a:rPr lang="en-US" smtClean="0"/>
              <a:pPr/>
              <a:t>‹#›</a:t>
            </a:fld>
            <a:endParaRPr lang="en-US" dirty="0"/>
          </a:p>
        </p:txBody>
      </p:sp>
    </p:spTree>
    <p:extLst>
      <p:ext uri="{BB962C8B-B14F-4D97-AF65-F5344CB8AC3E}">
        <p14:creationId xmlns:p14="http://schemas.microsoft.com/office/powerpoint/2010/main" val="3811577630"/>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65" r:id="rId5"/>
    <p:sldLayoutId id="2147483671" r:id="rId6"/>
    <p:sldLayoutId id="2147483672" r:id="rId7"/>
    <p:sldLayoutId id="2147483662" r:id="rId8"/>
    <p:sldLayoutId id="2147483663" r:id="rId9"/>
    <p:sldLayoutId id="2147483664" r:id="rId10"/>
    <p:sldLayoutId id="2147483666" r:id="rId11"/>
  </p:sldLayoutIdLst>
  <p:hf sldNum="0" hdr="0" ftr="0"/>
  <p:txStyles>
    <p:titleStyle>
      <a:lvl1pPr algn="l" defTabSz="914400" rtl="0" eaLnBrk="1" latinLnBrk="0" hangingPunct="1">
        <a:lnSpc>
          <a:spcPct val="90000"/>
        </a:lnSpc>
        <a:spcBef>
          <a:spcPct val="0"/>
        </a:spcBef>
        <a:buNone/>
        <a:defRPr lang="en-US" sz="4000" i="0" kern="1200" cap="none" spc="0" baseline="0" dirty="0">
          <a:solidFill>
            <a:schemeClr val="tx1">
              <a:lumMod val="85000"/>
              <a:lumOff val="15000"/>
            </a:schemeClr>
          </a:solidFill>
          <a:effectLst/>
          <a:latin typeface="Tahoma" panose="020B0604030504040204" pitchFamily="34" charset="0"/>
          <a:ea typeface="Tahoma" panose="020B0604030504040204" pitchFamily="34" charset="0"/>
          <a:cs typeface="Tahoma" panose="020B0604030504040204" pitchFamily="34" charset="0"/>
        </a:defRPr>
      </a:lvl1pPr>
    </p:titleStyle>
    <p:bodyStyle>
      <a:lvl1pPr marL="182880" indent="-182880" algn="l" defTabSz="914400" rtl="0" eaLnBrk="1" latinLnBrk="0" hangingPunct="1">
        <a:lnSpc>
          <a:spcPct val="110000"/>
        </a:lnSpc>
        <a:spcBef>
          <a:spcPts val="900"/>
        </a:spcBef>
        <a:spcAft>
          <a:spcPts val="0"/>
        </a:spcAft>
        <a:buClr>
          <a:schemeClr val="tx1">
            <a:lumMod val="85000"/>
            <a:lumOff val="15000"/>
          </a:schemeClr>
        </a:buClr>
        <a:buFont typeface="Garamond" pitchFamily="18" charset="0"/>
        <a:buChar char="◦"/>
        <a:defRPr sz="15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3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Εικόνα 5" descr="Ένα κοντινό πλάνο σε λογότυπο&#10;&#10;Αυτόματη δημιουργία περιγραφής">
            <a:extLst>
              <a:ext uri="{FF2B5EF4-FFF2-40B4-BE49-F238E27FC236}">
                <a16:creationId xmlns:a16="http://schemas.microsoft.com/office/drawing/2014/main" id="{8045422F-7258-40AC-BD2E-2469AA448922}"/>
              </a:ext>
            </a:extLst>
          </p:cNvPr>
          <p:cNvPicPr>
            <a:picLocks noChangeAspect="1"/>
          </p:cNvPicPr>
          <p:nvPr/>
        </p:nvPicPr>
        <p:blipFill rotWithShape="1">
          <a:blip r:embed="rId2">
            <a:extLst>
              <a:ext uri="{28A0092B-C50C-407E-A947-70E740481C1C}">
                <a14:useLocalDpi xmlns:a14="http://schemas.microsoft.com/office/drawing/2010/main" val="0"/>
              </a:ext>
            </a:extLst>
          </a:blip>
          <a:srcRect r="-1"/>
          <a:stretch/>
        </p:blipFill>
        <p:spPr>
          <a:xfrm>
            <a:off x="20" y="10"/>
            <a:ext cx="12191979" cy="6857990"/>
          </a:xfrm>
          <a:prstGeom prst="rect">
            <a:avLst/>
          </a:prstGeom>
        </p:spPr>
      </p:pic>
      <p:sp>
        <p:nvSpPr>
          <p:cNvPr id="82" name="Ορθογώνιο 81">
            <a:extLst>
              <a:ext uri="{FF2B5EF4-FFF2-40B4-BE49-F238E27FC236}">
                <a16:creationId xmlns:a16="http://schemas.microsoft.com/office/drawing/2014/main" id="{2644B391-9BFE-445C-A9EC-F544BB85FB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95067" y="1808532"/>
            <a:ext cx="5452527" cy="3240936"/>
          </a:xfrm>
          <a:prstGeom prst="rect">
            <a:avLst/>
          </a:prstGeom>
          <a:solidFill>
            <a:schemeClr val="bg1">
              <a:lumMod val="75000"/>
              <a:lumOff val="25000"/>
            </a:schemeClr>
          </a:solidFill>
          <a:ln w="6350" cap="sq" cmpd="sng" algn="ctr">
            <a:noFill/>
            <a:prstDash val="solid"/>
            <a:miter lim="800000"/>
          </a:ln>
          <a:effectLst/>
        </p:spPr>
      </p:sp>
      <p:sp>
        <p:nvSpPr>
          <p:cNvPr id="84" name="Ορθογώνιο 83">
            <a:extLst>
              <a:ext uri="{FF2B5EF4-FFF2-40B4-BE49-F238E27FC236}">
                <a16:creationId xmlns:a16="http://schemas.microsoft.com/office/drawing/2014/main" id="{80F26E69-87D9-4655-AE7B-280A87AA3C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861010" y="1975104"/>
            <a:ext cx="5120640" cy="2907792"/>
          </a:xfrm>
          <a:prstGeom prst="rect">
            <a:avLst/>
          </a:prstGeom>
          <a:noFill/>
          <a:ln w="6350" cap="sq" cmpd="sng" algn="ctr">
            <a:solidFill>
              <a:schemeClr val="tx1"/>
            </a:solidFill>
            <a:prstDash val="solid"/>
            <a:miter lim="800000"/>
          </a:ln>
          <a:effectLst>
            <a:softEdge rad="0"/>
          </a:effectLst>
        </p:spPr>
      </p:sp>
      <p:sp>
        <p:nvSpPr>
          <p:cNvPr id="2" name="Τίτλος 1">
            <a:extLst>
              <a:ext uri="{FF2B5EF4-FFF2-40B4-BE49-F238E27FC236}">
                <a16:creationId xmlns:a16="http://schemas.microsoft.com/office/drawing/2014/main" id="{18C3B467-088C-4F3D-A9A7-105C4E1E20CD}"/>
              </a:ext>
            </a:extLst>
          </p:cNvPr>
          <p:cNvSpPr>
            <a:spLocks noGrp="1"/>
          </p:cNvSpPr>
          <p:nvPr>
            <p:ph type="ctrTitle"/>
          </p:nvPr>
        </p:nvSpPr>
        <p:spPr>
          <a:xfrm>
            <a:off x="6033793" y="2355458"/>
            <a:ext cx="4775075" cy="1630907"/>
          </a:xfrm>
        </p:spPr>
        <p:txBody>
          <a:bodyPr rtlCol="0">
            <a:normAutofit fontScale="90000"/>
          </a:bodyPr>
          <a:lstStyle/>
          <a:p>
            <a:pPr rtl="0"/>
            <a:r>
              <a:rPr lang="el-GR" sz="4400" dirty="0">
                <a:solidFill>
                  <a:srgbClr val="F8D22F"/>
                </a:solidFill>
              </a:rPr>
              <a:t>ΒΙΟΓΡΑΦΙΚΟ ΑΝΑΜΝΗΣΕΩΝ ΤΟΥ ΔΗΜΟΤΙΚΟΥ</a:t>
            </a:r>
            <a:endParaRPr lang="el" sz="4400" dirty="0">
              <a:solidFill>
                <a:srgbClr val="F8D22F"/>
              </a:solidFill>
            </a:endParaRPr>
          </a:p>
        </p:txBody>
      </p:sp>
      <p:sp>
        <p:nvSpPr>
          <p:cNvPr id="3" name="Υπότιτλος 2">
            <a:extLst>
              <a:ext uri="{FF2B5EF4-FFF2-40B4-BE49-F238E27FC236}">
                <a16:creationId xmlns:a16="http://schemas.microsoft.com/office/drawing/2014/main" id="{C8722DDC-8EEE-4A06-8DFE-B44871EAA2CF}"/>
              </a:ext>
            </a:extLst>
          </p:cNvPr>
          <p:cNvSpPr>
            <a:spLocks noGrp="1"/>
          </p:cNvSpPr>
          <p:nvPr>
            <p:ph type="subTitle" idx="1"/>
          </p:nvPr>
        </p:nvSpPr>
        <p:spPr>
          <a:xfrm>
            <a:off x="6033793" y="3995988"/>
            <a:ext cx="4775075" cy="559656"/>
          </a:xfrm>
        </p:spPr>
        <p:txBody>
          <a:bodyPr rtlCol="0">
            <a:normAutofit fontScale="62500" lnSpcReduction="20000"/>
          </a:bodyPr>
          <a:lstStyle/>
          <a:p>
            <a:pPr rtl="0">
              <a:spcAft>
                <a:spcPts val="600"/>
              </a:spcAft>
            </a:pPr>
            <a:r>
              <a:rPr lang="el-GR" dirty="0">
                <a:solidFill>
                  <a:srgbClr val="57903F"/>
                </a:solidFill>
              </a:rPr>
              <a:t>Δρ Σεβαστή Α. Αποστόλου, Σχολική Ψυχολόγος Ολοήμερα Δημοτικά, 3</a:t>
            </a:r>
            <a:r>
              <a:rPr lang="el-GR" baseline="30000" dirty="0">
                <a:solidFill>
                  <a:srgbClr val="57903F"/>
                </a:solidFill>
              </a:rPr>
              <a:t>ο</a:t>
            </a:r>
            <a:r>
              <a:rPr lang="el-GR" dirty="0">
                <a:solidFill>
                  <a:srgbClr val="57903F"/>
                </a:solidFill>
              </a:rPr>
              <a:t> 10</a:t>
            </a:r>
            <a:r>
              <a:rPr lang="el-GR" baseline="30000" dirty="0">
                <a:solidFill>
                  <a:srgbClr val="57903F"/>
                </a:solidFill>
              </a:rPr>
              <a:t>ο</a:t>
            </a:r>
            <a:r>
              <a:rPr lang="el-GR" dirty="0">
                <a:solidFill>
                  <a:srgbClr val="57903F"/>
                </a:solidFill>
              </a:rPr>
              <a:t> 11</a:t>
            </a:r>
            <a:r>
              <a:rPr lang="el-GR" baseline="30000" dirty="0">
                <a:solidFill>
                  <a:srgbClr val="57903F"/>
                </a:solidFill>
              </a:rPr>
              <a:t>ο</a:t>
            </a:r>
            <a:r>
              <a:rPr lang="el-GR" dirty="0">
                <a:solidFill>
                  <a:srgbClr val="57903F"/>
                </a:solidFill>
              </a:rPr>
              <a:t> 13</a:t>
            </a:r>
            <a:r>
              <a:rPr lang="el-GR" baseline="30000" dirty="0">
                <a:solidFill>
                  <a:srgbClr val="57903F"/>
                </a:solidFill>
              </a:rPr>
              <a:t>ο</a:t>
            </a:r>
            <a:r>
              <a:rPr lang="el-GR" dirty="0">
                <a:solidFill>
                  <a:srgbClr val="57903F"/>
                </a:solidFill>
              </a:rPr>
              <a:t> 17</a:t>
            </a:r>
            <a:r>
              <a:rPr lang="el-GR" baseline="30000" dirty="0">
                <a:solidFill>
                  <a:srgbClr val="57903F"/>
                </a:solidFill>
              </a:rPr>
              <a:t>ο</a:t>
            </a:r>
            <a:r>
              <a:rPr lang="el-GR" dirty="0">
                <a:solidFill>
                  <a:srgbClr val="57903F"/>
                </a:solidFill>
              </a:rPr>
              <a:t> ΔΣ Καλαμαριάς 2019-2020  </a:t>
            </a:r>
            <a:endParaRPr lang="el" dirty="0">
              <a:solidFill>
                <a:srgbClr val="57903F"/>
              </a:solidFill>
            </a:endParaRPr>
          </a:p>
        </p:txBody>
      </p:sp>
    </p:spTree>
    <p:extLst>
      <p:ext uri="{BB962C8B-B14F-4D97-AF65-F5344CB8AC3E}">
        <p14:creationId xmlns:p14="http://schemas.microsoft.com/office/powerpoint/2010/main" val="2584280759"/>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71B725E-E40B-4A42-BE06-96B92402C272}"/>
              </a:ext>
            </a:extLst>
          </p:cNvPr>
          <p:cNvSpPr>
            <a:spLocks noGrp="1"/>
          </p:cNvSpPr>
          <p:nvPr>
            <p:ph type="title"/>
          </p:nvPr>
        </p:nvSpPr>
        <p:spPr/>
        <p:txBody>
          <a:bodyPr/>
          <a:lstStyle/>
          <a:p>
            <a:r>
              <a:rPr lang="el-GR" dirty="0">
                <a:solidFill>
                  <a:srgbClr val="F03F2B"/>
                </a:solidFill>
              </a:rPr>
              <a:t>ΟΙ ΣΤΑΘΜΟΙ ΤΗΣ ΖΩΗΣ ΜΟΥ</a:t>
            </a:r>
          </a:p>
        </p:txBody>
      </p:sp>
      <p:sp>
        <p:nvSpPr>
          <p:cNvPr id="3" name="Θέση περιεχομένου 2">
            <a:extLst>
              <a:ext uri="{FF2B5EF4-FFF2-40B4-BE49-F238E27FC236}">
                <a16:creationId xmlns:a16="http://schemas.microsoft.com/office/drawing/2014/main" id="{717BA047-CCE5-422A-BAB9-65B127D33922}"/>
              </a:ext>
            </a:extLst>
          </p:cNvPr>
          <p:cNvSpPr>
            <a:spLocks noGrp="1"/>
          </p:cNvSpPr>
          <p:nvPr>
            <p:ph idx="1"/>
          </p:nvPr>
        </p:nvSpPr>
        <p:spPr/>
        <p:txBody>
          <a:bodyPr/>
          <a:lstStyle/>
          <a:p>
            <a:r>
              <a:rPr lang="el-GR" dirty="0">
                <a:solidFill>
                  <a:srgbClr val="3488A0"/>
                </a:solidFill>
              </a:rPr>
              <a:t>Η οικογένειά μου</a:t>
            </a:r>
          </a:p>
          <a:p>
            <a:r>
              <a:rPr lang="el-GR" dirty="0">
                <a:solidFill>
                  <a:srgbClr val="3488A0"/>
                </a:solidFill>
              </a:rPr>
              <a:t>Το σπίτι μου</a:t>
            </a:r>
          </a:p>
          <a:p>
            <a:r>
              <a:rPr lang="el-GR" dirty="0">
                <a:solidFill>
                  <a:srgbClr val="3488A0"/>
                </a:solidFill>
              </a:rPr>
              <a:t>Η περιοχή που μεγάλωσα</a:t>
            </a:r>
          </a:p>
          <a:p>
            <a:r>
              <a:rPr lang="el-GR" dirty="0">
                <a:solidFill>
                  <a:srgbClr val="3488A0"/>
                </a:solidFill>
              </a:rPr>
              <a:t>Ο παιδικός σταθμός μου</a:t>
            </a:r>
          </a:p>
          <a:p>
            <a:r>
              <a:rPr lang="el-GR" dirty="0">
                <a:solidFill>
                  <a:srgbClr val="3488A0"/>
                </a:solidFill>
              </a:rPr>
              <a:t>Το νηπιαγωγείο μου</a:t>
            </a:r>
          </a:p>
          <a:p>
            <a:r>
              <a:rPr lang="el-GR" dirty="0">
                <a:solidFill>
                  <a:srgbClr val="3488A0"/>
                </a:solidFill>
              </a:rPr>
              <a:t>Το δημοτικό μου</a:t>
            </a:r>
          </a:p>
          <a:p>
            <a:r>
              <a:rPr lang="el-GR" dirty="0">
                <a:solidFill>
                  <a:srgbClr val="3488A0"/>
                </a:solidFill>
              </a:rPr>
              <a:t>Οι φίλοι μου</a:t>
            </a:r>
          </a:p>
          <a:p>
            <a:r>
              <a:rPr lang="el-GR" dirty="0">
                <a:solidFill>
                  <a:srgbClr val="3488A0"/>
                </a:solidFill>
              </a:rPr>
              <a:t>Οι συμμαθητές μου</a:t>
            </a:r>
          </a:p>
          <a:p>
            <a:r>
              <a:rPr lang="el-GR" dirty="0">
                <a:solidFill>
                  <a:srgbClr val="3488A0"/>
                </a:solidFill>
              </a:rPr>
              <a:t>Οι δάσκαλοί μου</a:t>
            </a:r>
          </a:p>
          <a:p>
            <a:r>
              <a:rPr lang="el-GR" dirty="0">
                <a:solidFill>
                  <a:srgbClr val="3488A0"/>
                </a:solidFill>
              </a:rPr>
              <a:t>Οι δραστηριότητές μου</a:t>
            </a:r>
          </a:p>
          <a:p>
            <a:endParaRPr lang="el-GR" dirty="0">
              <a:solidFill>
                <a:srgbClr val="3488A0"/>
              </a:solidFill>
            </a:endParaRPr>
          </a:p>
          <a:p>
            <a:endParaRPr lang="el-GR" dirty="0"/>
          </a:p>
        </p:txBody>
      </p:sp>
      <p:sp>
        <p:nvSpPr>
          <p:cNvPr id="4" name="Θέση ημερομηνίας 3">
            <a:extLst>
              <a:ext uri="{FF2B5EF4-FFF2-40B4-BE49-F238E27FC236}">
                <a16:creationId xmlns:a16="http://schemas.microsoft.com/office/drawing/2014/main" id="{DD82DD00-0CE7-41F6-94A9-2C55E3ED2410}"/>
              </a:ext>
            </a:extLst>
          </p:cNvPr>
          <p:cNvSpPr>
            <a:spLocks noGrp="1"/>
          </p:cNvSpPr>
          <p:nvPr>
            <p:ph type="dt" sz="half" idx="10"/>
          </p:nvPr>
        </p:nvSpPr>
        <p:spPr/>
        <p:txBody>
          <a:bodyPr/>
          <a:lstStyle/>
          <a:p>
            <a:fld id="{5D179434-7293-40E0-98A7-69F3C10321FD}" type="datetime1">
              <a:rPr lang="el-GR" smtClean="0"/>
              <a:t>9/5/2020</a:t>
            </a:fld>
            <a:endParaRPr lang="en-US" dirty="0"/>
          </a:p>
        </p:txBody>
      </p:sp>
    </p:spTree>
    <p:extLst>
      <p:ext uri="{BB962C8B-B14F-4D97-AF65-F5344CB8AC3E}">
        <p14:creationId xmlns:p14="http://schemas.microsoft.com/office/powerpoint/2010/main" val="38816172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141081B-86D9-46D6-8B53-8CB2AF25D464}"/>
              </a:ext>
            </a:extLst>
          </p:cNvPr>
          <p:cNvSpPr>
            <a:spLocks noGrp="1"/>
          </p:cNvSpPr>
          <p:nvPr>
            <p:ph type="title"/>
          </p:nvPr>
        </p:nvSpPr>
        <p:spPr/>
        <p:txBody>
          <a:bodyPr/>
          <a:lstStyle/>
          <a:p>
            <a:r>
              <a:rPr lang="el-GR" dirty="0">
                <a:solidFill>
                  <a:srgbClr val="F03F2B"/>
                </a:solidFill>
              </a:rPr>
              <a:t>Θυμάμαι…</a:t>
            </a:r>
          </a:p>
        </p:txBody>
      </p:sp>
      <p:sp>
        <p:nvSpPr>
          <p:cNvPr id="3" name="Θέση περιεχομένου 2">
            <a:extLst>
              <a:ext uri="{FF2B5EF4-FFF2-40B4-BE49-F238E27FC236}">
                <a16:creationId xmlns:a16="http://schemas.microsoft.com/office/drawing/2014/main" id="{0CA8CDBA-0447-4564-B57C-6375C91F827B}"/>
              </a:ext>
            </a:extLst>
          </p:cNvPr>
          <p:cNvSpPr>
            <a:spLocks noGrp="1"/>
          </p:cNvSpPr>
          <p:nvPr>
            <p:ph idx="1"/>
          </p:nvPr>
        </p:nvSpPr>
        <p:spPr/>
        <p:txBody>
          <a:bodyPr/>
          <a:lstStyle/>
          <a:p>
            <a:r>
              <a:rPr lang="el-GR" dirty="0">
                <a:solidFill>
                  <a:srgbClr val="3488A0"/>
                </a:solidFill>
              </a:rPr>
              <a:t>Θυμήσου τρεις στιγμές από τη σχολική σου ζωή στο δημοτικό για τις οποίες νιώθεις</a:t>
            </a:r>
            <a:r>
              <a:rPr lang="en-US" dirty="0">
                <a:solidFill>
                  <a:srgbClr val="3488A0"/>
                </a:solidFill>
              </a:rPr>
              <a:t>:</a:t>
            </a:r>
          </a:p>
          <a:p>
            <a:r>
              <a:rPr lang="el-GR" dirty="0">
                <a:solidFill>
                  <a:srgbClr val="3488A0"/>
                </a:solidFill>
              </a:rPr>
              <a:t>ΧΑΡΑ</a:t>
            </a:r>
          </a:p>
          <a:p>
            <a:r>
              <a:rPr lang="el-GR" dirty="0">
                <a:solidFill>
                  <a:srgbClr val="3488A0"/>
                </a:solidFill>
              </a:rPr>
              <a:t>ΛΥΠΗ</a:t>
            </a:r>
          </a:p>
          <a:p>
            <a:r>
              <a:rPr lang="el-GR" dirty="0">
                <a:solidFill>
                  <a:srgbClr val="3488A0"/>
                </a:solidFill>
              </a:rPr>
              <a:t>ΠΕΡΗΦΑΝΙΑ ΓΙΑ ΤΟΝ ΕΑΥΤΟ ΣΟΥ</a:t>
            </a:r>
            <a:endParaRPr lang="el-GR" dirty="0"/>
          </a:p>
        </p:txBody>
      </p:sp>
      <p:sp>
        <p:nvSpPr>
          <p:cNvPr id="4" name="Θέση ημερομηνίας 3">
            <a:extLst>
              <a:ext uri="{FF2B5EF4-FFF2-40B4-BE49-F238E27FC236}">
                <a16:creationId xmlns:a16="http://schemas.microsoft.com/office/drawing/2014/main" id="{108D10F7-CE58-47BB-91B7-9F7AB70CF10B}"/>
              </a:ext>
            </a:extLst>
          </p:cNvPr>
          <p:cNvSpPr>
            <a:spLocks noGrp="1"/>
          </p:cNvSpPr>
          <p:nvPr>
            <p:ph type="dt" sz="half" idx="10"/>
          </p:nvPr>
        </p:nvSpPr>
        <p:spPr/>
        <p:txBody>
          <a:bodyPr/>
          <a:lstStyle/>
          <a:p>
            <a:fld id="{5D179434-7293-40E0-98A7-69F3C10321FD}" type="datetime1">
              <a:rPr lang="el-GR" smtClean="0"/>
              <a:t>9/5/2020</a:t>
            </a:fld>
            <a:endParaRPr lang="en-US" dirty="0"/>
          </a:p>
        </p:txBody>
      </p:sp>
    </p:spTree>
    <p:extLst>
      <p:ext uri="{BB962C8B-B14F-4D97-AF65-F5344CB8AC3E}">
        <p14:creationId xmlns:p14="http://schemas.microsoft.com/office/powerpoint/2010/main" val="1592380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CFA9F7A-DF04-479B-9AD4-8F06C26D042D}"/>
              </a:ext>
            </a:extLst>
          </p:cNvPr>
          <p:cNvSpPr>
            <a:spLocks noGrp="1"/>
          </p:cNvSpPr>
          <p:nvPr>
            <p:ph type="title"/>
          </p:nvPr>
        </p:nvSpPr>
        <p:spPr/>
        <p:txBody>
          <a:bodyPr/>
          <a:lstStyle/>
          <a:p>
            <a:r>
              <a:rPr lang="el-GR" dirty="0">
                <a:solidFill>
                  <a:srgbClr val="F03F2B"/>
                </a:solidFill>
              </a:rPr>
              <a:t>ΣΚΕΦΤΟΜΑΙ…</a:t>
            </a:r>
          </a:p>
        </p:txBody>
      </p:sp>
      <p:sp>
        <p:nvSpPr>
          <p:cNvPr id="3" name="Θέση περιεχομένου 2">
            <a:extLst>
              <a:ext uri="{FF2B5EF4-FFF2-40B4-BE49-F238E27FC236}">
                <a16:creationId xmlns:a16="http://schemas.microsoft.com/office/drawing/2014/main" id="{0CD6389A-EC09-475D-9BB2-FDA9FDF73A8C}"/>
              </a:ext>
            </a:extLst>
          </p:cNvPr>
          <p:cNvSpPr>
            <a:spLocks noGrp="1"/>
          </p:cNvSpPr>
          <p:nvPr>
            <p:ph idx="1"/>
          </p:nvPr>
        </p:nvSpPr>
        <p:spPr/>
        <p:txBody>
          <a:bodyPr/>
          <a:lstStyle/>
          <a:p>
            <a:r>
              <a:rPr lang="el-GR" dirty="0">
                <a:solidFill>
                  <a:srgbClr val="3488A0"/>
                </a:solidFill>
              </a:rPr>
              <a:t>Σκέψου τρία πράγματα για τη σχολική σου ζωή στο γυμνάσιο που θα σε κάνουν να νιώσεις</a:t>
            </a:r>
            <a:r>
              <a:rPr lang="en-US" dirty="0">
                <a:solidFill>
                  <a:srgbClr val="3488A0"/>
                </a:solidFill>
              </a:rPr>
              <a:t>:</a:t>
            </a:r>
            <a:endParaRPr lang="el-GR" dirty="0">
              <a:solidFill>
                <a:srgbClr val="3488A0"/>
              </a:solidFill>
            </a:endParaRPr>
          </a:p>
          <a:p>
            <a:r>
              <a:rPr lang="el-GR" dirty="0">
                <a:solidFill>
                  <a:srgbClr val="3488A0"/>
                </a:solidFill>
              </a:rPr>
              <a:t>ΕΝΘΟΥΣΙΑΣΜΟ προσμονής</a:t>
            </a:r>
          </a:p>
          <a:p>
            <a:r>
              <a:rPr lang="el-GR" dirty="0">
                <a:solidFill>
                  <a:srgbClr val="3488A0"/>
                </a:solidFill>
              </a:rPr>
              <a:t>ΆΓΧΟΣ αποφυγής</a:t>
            </a:r>
          </a:p>
          <a:p>
            <a:r>
              <a:rPr lang="el-GR" dirty="0">
                <a:solidFill>
                  <a:srgbClr val="3488A0"/>
                </a:solidFill>
              </a:rPr>
              <a:t>ΑΥΤΟΠΕΠΟΙΘΗΣΗ επίτευξης</a:t>
            </a:r>
            <a:endParaRPr lang="el-GR" dirty="0"/>
          </a:p>
        </p:txBody>
      </p:sp>
      <p:sp>
        <p:nvSpPr>
          <p:cNvPr id="4" name="Θέση ημερομηνίας 3">
            <a:extLst>
              <a:ext uri="{FF2B5EF4-FFF2-40B4-BE49-F238E27FC236}">
                <a16:creationId xmlns:a16="http://schemas.microsoft.com/office/drawing/2014/main" id="{A12EA4D3-502A-4122-907B-D5FD01C76894}"/>
              </a:ext>
            </a:extLst>
          </p:cNvPr>
          <p:cNvSpPr>
            <a:spLocks noGrp="1"/>
          </p:cNvSpPr>
          <p:nvPr>
            <p:ph type="dt" sz="half" idx="10"/>
          </p:nvPr>
        </p:nvSpPr>
        <p:spPr/>
        <p:txBody>
          <a:bodyPr/>
          <a:lstStyle/>
          <a:p>
            <a:fld id="{5D179434-7293-40E0-98A7-69F3C10321FD}" type="datetime1">
              <a:rPr lang="el-GR" smtClean="0"/>
              <a:t>9/5/2020</a:t>
            </a:fld>
            <a:endParaRPr lang="en-US" dirty="0"/>
          </a:p>
        </p:txBody>
      </p:sp>
    </p:spTree>
    <p:extLst>
      <p:ext uri="{BB962C8B-B14F-4D97-AF65-F5344CB8AC3E}">
        <p14:creationId xmlns:p14="http://schemas.microsoft.com/office/powerpoint/2010/main" val="18780547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0926CC5-8C6F-4B6E-B74E-0AC4A8813E85}"/>
              </a:ext>
            </a:extLst>
          </p:cNvPr>
          <p:cNvSpPr>
            <a:spLocks noGrp="1"/>
          </p:cNvSpPr>
          <p:nvPr>
            <p:ph type="title"/>
          </p:nvPr>
        </p:nvSpPr>
        <p:spPr/>
        <p:txBody>
          <a:bodyPr/>
          <a:lstStyle/>
          <a:p>
            <a:r>
              <a:rPr lang="el-GR" dirty="0">
                <a:solidFill>
                  <a:srgbClr val="F03F2B"/>
                </a:solidFill>
              </a:rPr>
              <a:t>Το φυλαχτό μου</a:t>
            </a:r>
          </a:p>
        </p:txBody>
      </p:sp>
      <p:sp>
        <p:nvSpPr>
          <p:cNvPr id="3" name="Θέση περιεχομένου 2">
            <a:extLst>
              <a:ext uri="{FF2B5EF4-FFF2-40B4-BE49-F238E27FC236}">
                <a16:creationId xmlns:a16="http://schemas.microsoft.com/office/drawing/2014/main" id="{5848BCA4-C2E9-4565-826C-85B68C87FF26}"/>
              </a:ext>
            </a:extLst>
          </p:cNvPr>
          <p:cNvSpPr>
            <a:spLocks noGrp="1"/>
          </p:cNvSpPr>
          <p:nvPr>
            <p:ph idx="1"/>
          </p:nvPr>
        </p:nvSpPr>
        <p:spPr/>
        <p:txBody>
          <a:bodyPr/>
          <a:lstStyle/>
          <a:p>
            <a:r>
              <a:rPr lang="el-GR" dirty="0">
                <a:solidFill>
                  <a:srgbClr val="3488A0"/>
                </a:solidFill>
              </a:rPr>
              <a:t>Μπορείς λοιπόν να φτιάξεις ένα είδος κολάζ με φωτό δίπλα από τα αρχικά στοιχεία που σου δίνονται και στη συνέχεια να γράψεις δυο μικρά κείμενα με τις σκέψεις σου γύρω από τις τρεις δυνατές στιγμές που έχεις κρατήσει από το δημοτικό και τρεις στιγμές που σκέφτεσαι ότι θα προκύψουν στη σχολική σου ζωή στο γυμνάσιο</a:t>
            </a:r>
          </a:p>
          <a:p>
            <a:r>
              <a:rPr lang="el-GR" dirty="0">
                <a:solidFill>
                  <a:srgbClr val="3488A0"/>
                </a:solidFill>
              </a:rPr>
              <a:t>Μπορείς να το κρεμάσεις στον πίνακα ανακοινώσεων στο γραφείο σού και να το κοιτάς κάθε φορά που νιώθεις κάποια ανασφάλεια ή χρειάζεται να επαναπροσδιορίσεις την πορεία σου</a:t>
            </a:r>
          </a:p>
          <a:p>
            <a:endParaRPr lang="el-GR" dirty="0"/>
          </a:p>
        </p:txBody>
      </p:sp>
      <p:sp>
        <p:nvSpPr>
          <p:cNvPr id="4" name="Θέση ημερομηνίας 3">
            <a:extLst>
              <a:ext uri="{FF2B5EF4-FFF2-40B4-BE49-F238E27FC236}">
                <a16:creationId xmlns:a16="http://schemas.microsoft.com/office/drawing/2014/main" id="{73C38193-CC84-4670-B5BD-0539D9B89F6C}"/>
              </a:ext>
            </a:extLst>
          </p:cNvPr>
          <p:cNvSpPr>
            <a:spLocks noGrp="1"/>
          </p:cNvSpPr>
          <p:nvPr>
            <p:ph type="dt" sz="half" idx="10"/>
          </p:nvPr>
        </p:nvSpPr>
        <p:spPr/>
        <p:txBody>
          <a:bodyPr/>
          <a:lstStyle/>
          <a:p>
            <a:fld id="{5D179434-7293-40E0-98A7-69F3C10321FD}" type="datetime1">
              <a:rPr lang="el-GR" smtClean="0"/>
              <a:t>9/5/2020</a:t>
            </a:fld>
            <a:endParaRPr lang="en-US" dirty="0"/>
          </a:p>
        </p:txBody>
      </p:sp>
    </p:spTree>
    <p:extLst>
      <p:ext uri="{BB962C8B-B14F-4D97-AF65-F5344CB8AC3E}">
        <p14:creationId xmlns:p14="http://schemas.microsoft.com/office/powerpoint/2010/main" val="25513662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6D23890-57FB-4E92-A9E2-1B415CC4AA2F}"/>
              </a:ext>
            </a:extLst>
          </p:cNvPr>
          <p:cNvSpPr>
            <a:spLocks noGrp="1"/>
          </p:cNvSpPr>
          <p:nvPr>
            <p:ph type="title"/>
          </p:nvPr>
        </p:nvSpPr>
        <p:spPr/>
        <p:txBody>
          <a:bodyPr/>
          <a:lstStyle/>
          <a:p>
            <a:r>
              <a:rPr lang="el-GR" dirty="0">
                <a:solidFill>
                  <a:srgbClr val="F03F2B"/>
                </a:solidFill>
              </a:rPr>
              <a:t>ΕΥΧΗ</a:t>
            </a:r>
          </a:p>
        </p:txBody>
      </p:sp>
      <p:sp>
        <p:nvSpPr>
          <p:cNvPr id="3" name="Θέση περιεχομένου 2">
            <a:extLst>
              <a:ext uri="{FF2B5EF4-FFF2-40B4-BE49-F238E27FC236}">
                <a16:creationId xmlns:a16="http://schemas.microsoft.com/office/drawing/2014/main" id="{41E213A0-4185-4F24-B42E-EB8508F5947C}"/>
              </a:ext>
            </a:extLst>
          </p:cNvPr>
          <p:cNvSpPr>
            <a:spLocks noGrp="1"/>
          </p:cNvSpPr>
          <p:nvPr>
            <p:ph idx="1"/>
          </p:nvPr>
        </p:nvSpPr>
        <p:spPr/>
        <p:txBody>
          <a:bodyPr/>
          <a:lstStyle/>
          <a:p>
            <a:r>
              <a:rPr lang="el-GR" dirty="0">
                <a:solidFill>
                  <a:srgbClr val="5CC6D6"/>
                </a:solidFill>
              </a:rPr>
              <a:t>Σου ευχόμαστε ολόψυχα καλή σχολική ζωή στο γυμνάσιο, την αρχή της πορείας σου προς την ενηλικίωση! </a:t>
            </a:r>
          </a:p>
        </p:txBody>
      </p:sp>
      <p:sp>
        <p:nvSpPr>
          <p:cNvPr id="4" name="Θέση ημερομηνίας 3">
            <a:extLst>
              <a:ext uri="{FF2B5EF4-FFF2-40B4-BE49-F238E27FC236}">
                <a16:creationId xmlns:a16="http://schemas.microsoft.com/office/drawing/2014/main" id="{F4DF6611-1CD8-422E-AF2A-1323C891C18D}"/>
              </a:ext>
            </a:extLst>
          </p:cNvPr>
          <p:cNvSpPr>
            <a:spLocks noGrp="1"/>
          </p:cNvSpPr>
          <p:nvPr>
            <p:ph type="dt" sz="half" idx="10"/>
          </p:nvPr>
        </p:nvSpPr>
        <p:spPr/>
        <p:txBody>
          <a:bodyPr/>
          <a:lstStyle/>
          <a:p>
            <a:fld id="{5D179434-7293-40E0-98A7-69F3C10321FD}" type="datetime1">
              <a:rPr lang="el-GR" smtClean="0"/>
              <a:t>9/5/2020</a:t>
            </a:fld>
            <a:endParaRPr lang="en-US" dirty="0"/>
          </a:p>
        </p:txBody>
      </p:sp>
    </p:spTree>
    <p:extLst>
      <p:ext uri="{BB962C8B-B14F-4D97-AF65-F5344CB8AC3E}">
        <p14:creationId xmlns:p14="http://schemas.microsoft.com/office/powerpoint/2010/main" val="298988533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VTI">
  <a:themeElements>
    <a:clrScheme name="FIVE">
      <a:dk1>
        <a:sysClr val="windowText" lastClr="000000"/>
      </a:dk1>
      <a:lt1>
        <a:sysClr val="window" lastClr="FFFFFF"/>
      </a:lt1>
      <a:dk2>
        <a:srgbClr val="505046"/>
      </a:dk2>
      <a:lt2>
        <a:srgbClr val="F5F6F4"/>
      </a:lt2>
      <a:accent1>
        <a:srgbClr val="57903F"/>
      </a:accent1>
      <a:accent2>
        <a:srgbClr val="F03F2B"/>
      </a:accent2>
      <a:accent3>
        <a:srgbClr val="3488A0"/>
      </a:accent3>
      <a:accent4>
        <a:srgbClr val="F8D22F"/>
      </a:accent4>
      <a:accent5>
        <a:srgbClr val="5CC6D6"/>
      </a:accent5>
      <a:accent6>
        <a:srgbClr val="B8D233"/>
      </a:accent6>
      <a:hlink>
        <a:srgbClr val="00B0F0"/>
      </a:hlink>
      <a:folHlink>
        <a:srgbClr val="B2B2B2"/>
      </a:folHlink>
    </a:clrScheme>
    <a:fontScheme name="Century Gothic">
      <a:majorFont>
        <a:latin typeface="Century Gothic" panose="020F030202020403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F03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Office_41798794_TF78438558" id="{4C793B3E-94FC-460F-8DB6-81BAA90A6624}" vid="{0DBEB6CE-59DB-4D4E-8602-FA1B0F1F623C}"/>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{46B19D82-A5D0-4C3E-8366-A423F7ADFDBC}tf78438558</Template>
  <TotalTime>0</TotalTime>
  <Words>218</Words>
  <Application>Microsoft Office PowerPoint</Application>
  <PresentationFormat>Ευρεία οθόνη</PresentationFormat>
  <Paragraphs>33</Paragraphs>
  <Slides>6</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6</vt:i4>
      </vt:variant>
    </vt:vector>
  </HeadingPairs>
  <TitlesOfParts>
    <vt:vector size="10" baseType="lpstr">
      <vt:lpstr>Calibri</vt:lpstr>
      <vt:lpstr>Garamond</vt:lpstr>
      <vt:lpstr>Tahoma</vt:lpstr>
      <vt:lpstr>SavonVTI</vt:lpstr>
      <vt:lpstr>ΒΙΟΓΡΑΦΙΚΟ ΑΝΑΜΝΗΣΕΩΝ ΤΟΥ ΔΗΜΟΤΙΚΟΥ</vt:lpstr>
      <vt:lpstr>ΟΙ ΣΤΑΘΜΟΙ ΤΗΣ ΖΩΗΣ ΜΟΥ</vt:lpstr>
      <vt:lpstr>Θυμάμαι…</vt:lpstr>
      <vt:lpstr>ΣΚΕΦΤΟΜΑΙ…</vt:lpstr>
      <vt:lpstr>Το φυλαχτό μου</vt:lpstr>
      <vt:lpstr>ΕΥΧΗ</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2020-05-08T02:20:09Z</dcterms:created>
  <dcterms:modified xsi:type="dcterms:W3CDTF">2020-05-09T01:56:02Z</dcterms:modified>
</cp:coreProperties>
</file>