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notesMasterIdLst>
    <p:notesMasterId r:id="rId8"/>
  </p:notesMasterIdLst>
  <p:handoutMasterIdLst>
    <p:handoutMasterId r:id="rId9"/>
  </p:handoutMasterIdLst>
  <p:sldIdLst>
    <p:sldId id="257" r:id="rId2"/>
    <p:sldId id="262" r:id="rId3"/>
    <p:sldId id="263" r:id="rId4"/>
    <p:sldId id="264" r:id="rId5"/>
    <p:sldId id="265" r:id="rId6"/>
    <p:sldId id="266" r:id="rId7"/>
  </p:sldIdLst>
  <p:sldSz cx="12192000"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C6D6"/>
    <a:srgbClr val="F03F2B"/>
    <a:srgbClr val="3488A0"/>
    <a:srgbClr val="57903F"/>
    <a:srgbClr val="B8D233"/>
    <a:srgbClr val="F8D22F"/>
    <a:srgbClr val="344529"/>
    <a:srgbClr val="2B3922"/>
    <a:srgbClr val="2E3722"/>
    <a:srgbClr val="FCF7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7440" autoAdjust="0"/>
  </p:normalViewPr>
  <p:slideViewPr>
    <p:cSldViewPr snapToGrid="0">
      <p:cViewPr varScale="1">
        <p:scale>
          <a:sx n="114" d="100"/>
          <a:sy n="114" d="100"/>
        </p:scale>
        <p:origin x="414" y="11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23" d="100"/>
          <a:sy n="123" d="100"/>
        </p:scale>
        <p:origin x="49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dirty="0"/>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0DD40BE5-F188-4B90-8D25-FBCE85B41EF8}" type="datetime1">
              <a:rPr lang="el-GR" smtClean="0"/>
              <a:t>9/5/2020</a:t>
            </a:fld>
            <a:endParaRPr lang="en-US" dirty="0"/>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dirty="0"/>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7ACF5E7-ACB0-497B-A8C6-F2E617B4631D}" type="slidenum">
              <a:rPr lang="en-US" smtClean="0"/>
              <a:t>‹#›</a:t>
            </a:fld>
            <a:endParaRPr lang="en-US" dirty="0"/>
          </a:p>
        </p:txBody>
      </p:sp>
    </p:spTree>
    <p:extLst>
      <p:ext uri="{BB962C8B-B14F-4D97-AF65-F5344CB8AC3E}">
        <p14:creationId xmlns:p14="http://schemas.microsoft.com/office/powerpoint/2010/main" val="193853396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dirty="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F87A8100-2D96-4CBC-9A09-B5A1A3AE53A6}" type="datetime1">
              <a:rPr lang="el-GR" smtClean="0"/>
              <a:t>9/5/2020</a:t>
            </a:fld>
            <a:endParaRPr lang="en-US" dirty="0"/>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dirty="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l"/>
              <a:t>Κάντε κλικ για επεξεργασία των στυλ κειμένου του υποδείγματος</a:t>
            </a:r>
            <a:endParaRPr lang="en-US"/>
          </a:p>
          <a:p>
            <a:pPr lvl="1" rtl="0"/>
            <a:r>
              <a:rPr lang="el"/>
              <a:t>Δεύτερου επιπέδου</a:t>
            </a:r>
          </a:p>
          <a:p>
            <a:pPr lvl="2" rtl="0"/>
            <a:r>
              <a:rPr lang="el"/>
              <a:t>Τρίτου επιπέδου</a:t>
            </a:r>
          </a:p>
          <a:p>
            <a:pPr lvl="3" rtl="0"/>
            <a:r>
              <a:rPr lang="el"/>
              <a:t>Τέταρτου επιπέδου</a:t>
            </a:r>
          </a:p>
          <a:p>
            <a:pPr lvl="4" rtl="0"/>
            <a:r>
              <a:rPr lang="el"/>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dirty="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7A705E3-E620-489D-9973-6221209A4B3B}" type="slidenum">
              <a:rPr lang="en-US" smtClean="0"/>
              <a:t>‹#›</a:t>
            </a:fld>
            <a:endParaRPr lang="en-US" dirty="0"/>
          </a:p>
        </p:txBody>
      </p:sp>
    </p:spTree>
    <p:extLst>
      <p:ext uri="{BB962C8B-B14F-4D97-AF65-F5344CB8AC3E}">
        <p14:creationId xmlns:p14="http://schemas.microsoft.com/office/powerpoint/2010/main" val="388958183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5" name="Ορθογώνιο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latin typeface="Tahoma" panose="020B0604030504040204" pitchFamily="34" charset="0"/>
              <a:ea typeface="Tahoma" panose="020B0604030504040204" pitchFamily="34" charset="0"/>
              <a:cs typeface="Tahoma" panose="020B0604030504040204" pitchFamily="34" charset="0"/>
            </a:endParaRPr>
          </a:p>
        </p:txBody>
      </p:sp>
      <p:sp useBgFill="1">
        <p:nvSpPr>
          <p:cNvPr id="10" name="Ορθογώνιο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Ορθογώνιο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Ορθογώνιο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Ομάδα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Ευθεία γραμμή σύνδεσης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Τίτλος 1"/>
          <p:cNvSpPr>
            <a:spLocks noGrp="1"/>
          </p:cNvSpPr>
          <p:nvPr>
            <p:ph type="ctrTitle"/>
          </p:nvPr>
        </p:nvSpPr>
        <p:spPr>
          <a:xfrm>
            <a:off x="1629103" y="2244830"/>
            <a:ext cx="8933796" cy="2437232"/>
          </a:xfrm>
        </p:spPr>
        <p:txBody>
          <a:bodyPr tIns="45720" bIns="45720" rtlCol="0" anchor="ctr">
            <a:normAutofit/>
          </a:bodyPr>
          <a:lstStyle>
            <a:lvl1pPr algn="ctr">
              <a:lnSpc>
                <a:spcPct val="83000"/>
              </a:lnSpc>
              <a:defRPr lang="en-US" sz="6000" b="0" kern="1200" cap="all" spc="-100" baseline="0"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3" name="Υπότιτλος 2"/>
          <p:cNvSpPr>
            <a:spLocks noGrp="1"/>
          </p:cNvSpPr>
          <p:nvPr>
            <p:ph type="subTitle" idx="1"/>
          </p:nvPr>
        </p:nvSpPr>
        <p:spPr>
          <a:xfrm>
            <a:off x="1629101" y="4682062"/>
            <a:ext cx="8936846" cy="457201"/>
          </a:xfrm>
        </p:spPr>
        <p:txBody>
          <a:bodyPr rtlCol="0">
            <a:normAutofit/>
          </a:bodyPr>
          <a:lstStyle>
            <a:lvl1pPr marL="0" indent="0" algn="ctr">
              <a:spcBef>
                <a:spcPts val="0"/>
              </a:spcBef>
              <a:buNone/>
              <a:defRPr sz="1800" spc="80" baseline="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l-GR"/>
              <a:t>Κάντε κλικ για να επεξεργαστείτε τον υπότιτλο του υποδείγματος</a:t>
            </a:r>
            <a:endParaRPr lang="en-US" dirty="0"/>
          </a:p>
        </p:txBody>
      </p:sp>
      <p:sp>
        <p:nvSpPr>
          <p:cNvPr id="20" name="Θέση ημερομηνίας 19"/>
          <p:cNvSpPr>
            <a:spLocks noGrp="1"/>
          </p:cNvSpPr>
          <p:nvPr>
            <p:ph type="dt" sz="half" idx="10"/>
          </p:nvPr>
        </p:nvSpPr>
        <p:spPr>
          <a:xfrm>
            <a:off x="5318760" y="1341256"/>
            <a:ext cx="1554480" cy="485546"/>
          </a:xfrm>
        </p:spPr>
        <p:txBody>
          <a:bodyPr rtlCol="0"/>
          <a:lstStyle>
            <a:lvl1pPr algn="ctr">
              <a:defRPr sz="1300" spc="0" baseline="0">
                <a:solidFill>
                  <a:srgbClr val="FFFFFF"/>
                </a:solidFill>
                <a:latin typeface="Tahoma" panose="020B0604030504040204" pitchFamily="34" charset="0"/>
                <a:ea typeface="Tahoma" panose="020B0604030504040204" pitchFamily="34" charset="0"/>
                <a:cs typeface="Tahoma" panose="020B0604030504040204" pitchFamily="34" charset="0"/>
              </a:defRPr>
            </a:lvl1pPr>
          </a:lstStyle>
          <a:p>
            <a:fld id="{C71C264D-C0A2-4845-B03C-DEB4FF68BDB8}" type="datetime1">
              <a:rPr lang="el-GR" smtClean="0"/>
              <a:t>9/5/2020</a:t>
            </a:fld>
            <a:endParaRPr lang="en-US" dirty="0"/>
          </a:p>
        </p:txBody>
      </p:sp>
      <p:sp>
        <p:nvSpPr>
          <p:cNvPr id="21" name="Σύμβολο κράτησης θέσης υποσέλιδου 20"/>
          <p:cNvSpPr>
            <a:spLocks noGrp="1"/>
          </p:cNvSpPr>
          <p:nvPr>
            <p:ph type="ftr" sz="quarter" idx="11"/>
          </p:nvPr>
        </p:nvSpPr>
        <p:spPr>
          <a:xfrm>
            <a:off x="1629100" y="5177408"/>
            <a:ext cx="5730295" cy="228600"/>
          </a:xfrm>
        </p:spPr>
        <p:txBody>
          <a:bodyPr rtlCol="0"/>
          <a:lstStyle>
            <a:lvl1pPr algn="l">
              <a:defRPr>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en-US" dirty="0"/>
          </a:p>
        </p:txBody>
      </p:sp>
      <p:sp>
        <p:nvSpPr>
          <p:cNvPr id="22" name="Σύμβολο κράτησης θέσης αριθμού διαφάνειας 21"/>
          <p:cNvSpPr>
            <a:spLocks noGrp="1"/>
          </p:cNvSpPr>
          <p:nvPr>
            <p:ph type="sldNum" sz="quarter" idx="12"/>
          </p:nvPr>
        </p:nvSpPr>
        <p:spPr>
          <a:xfrm>
            <a:off x="8606920" y="5177408"/>
            <a:ext cx="1955980" cy="228600"/>
          </a:xfrm>
        </p:spPr>
        <p:txBody>
          <a:bodyPr rtlCol="0"/>
          <a:lstStyle>
            <a:lvl1pPr>
              <a:defRPr>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3" name="Θέση κατακόρυφου κειμένου 2"/>
          <p:cNvSpPr>
            <a:spLocks noGrp="1"/>
          </p:cNvSpPr>
          <p:nvPr>
            <p:ph type="body" orient="vert" idx="1"/>
          </p:nvPr>
        </p:nvSpPr>
        <p:spPr/>
        <p:txBody>
          <a:bodyPr vert="eaVert" rtlCol="0"/>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n-US" dirty="0"/>
          </a:p>
        </p:txBody>
      </p:sp>
      <p:sp>
        <p:nvSpPr>
          <p:cNvPr id="4" name="Θέση ημερομηνίας 3"/>
          <p:cNvSpPr>
            <a:spLocks noGrp="1"/>
          </p:cNvSpPr>
          <p:nvPr>
            <p:ph type="dt" sz="half" idx="10"/>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45598D92-8F34-4B63-81A0-6F258440B286}" type="datetime1">
              <a:rPr lang="el-GR" smtClean="0"/>
              <a:t>9/5/2020</a:t>
            </a:fld>
            <a:endParaRPr lang="en-US" dirty="0"/>
          </a:p>
        </p:txBody>
      </p:sp>
      <p:sp>
        <p:nvSpPr>
          <p:cNvPr id="5" name="Θέση υποσέλιδου 4"/>
          <p:cNvSpPr>
            <a:spLocks noGrp="1"/>
          </p:cNvSpPr>
          <p:nvPr>
            <p:ph type="ftr" sz="quarter" idx="11"/>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US" dirty="0"/>
          </a:p>
        </p:txBody>
      </p:sp>
      <p:sp>
        <p:nvSpPr>
          <p:cNvPr id="6" name="Θέση αριθμού διαφάνειας 5"/>
          <p:cNvSpPr>
            <a:spLocks noGrp="1"/>
          </p:cNvSpPr>
          <p:nvPr>
            <p:ph type="sldNum" sz="quarter" idx="12"/>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991600" y="762000"/>
            <a:ext cx="2362200" cy="5257800"/>
          </a:xfrm>
        </p:spPr>
        <p:txBody>
          <a:bodyPr vert="eaVert" rtlCol="0"/>
          <a:lstStyle>
            <a:lvl1pPr>
              <a:defRPr>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3" name="Θέση κατακόρυφου κειμένου 2"/>
          <p:cNvSpPr>
            <a:spLocks noGrp="1"/>
          </p:cNvSpPr>
          <p:nvPr>
            <p:ph type="body" orient="vert" idx="1"/>
          </p:nvPr>
        </p:nvSpPr>
        <p:spPr>
          <a:xfrm>
            <a:off x="838200" y="762000"/>
            <a:ext cx="8077200" cy="5257800"/>
          </a:xfrm>
        </p:spPr>
        <p:txBody>
          <a:bodyPr vert="eaVert" rtlCol="0"/>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n-US" dirty="0"/>
          </a:p>
        </p:txBody>
      </p:sp>
      <p:sp>
        <p:nvSpPr>
          <p:cNvPr id="4" name="Θέση ημερομηνίας 3"/>
          <p:cNvSpPr>
            <a:spLocks noGrp="1"/>
          </p:cNvSpPr>
          <p:nvPr>
            <p:ph type="dt" sz="half" idx="10"/>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1C0DA57F-A696-4650-BF26-36BD05691E9F}" type="datetime1">
              <a:rPr lang="el-GR" smtClean="0"/>
              <a:t>9/5/2020</a:t>
            </a:fld>
            <a:endParaRPr lang="en-US" dirty="0"/>
          </a:p>
        </p:txBody>
      </p:sp>
      <p:sp>
        <p:nvSpPr>
          <p:cNvPr id="5" name="Θέση υποσέλιδου 4"/>
          <p:cNvSpPr>
            <a:spLocks noGrp="1"/>
          </p:cNvSpPr>
          <p:nvPr>
            <p:ph type="ftr" sz="quarter" idx="11"/>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US" dirty="0"/>
          </a:p>
        </p:txBody>
      </p:sp>
      <p:sp>
        <p:nvSpPr>
          <p:cNvPr id="6" name="Θέση αριθμού διαφάνειας 5"/>
          <p:cNvSpPr>
            <a:spLocks noGrp="1"/>
          </p:cNvSpPr>
          <p:nvPr>
            <p:ph type="sldNum" sz="quarter" idx="12"/>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3" name="Θέση περιεχομένου 2"/>
          <p:cNvSpPr>
            <a:spLocks noGrp="1"/>
          </p:cNvSpPr>
          <p:nvPr>
            <p:ph idx="1"/>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n-US" dirty="0"/>
          </a:p>
        </p:txBody>
      </p:sp>
      <p:sp>
        <p:nvSpPr>
          <p:cNvPr id="4" name="Θέση ημερομηνίας 3"/>
          <p:cNvSpPr>
            <a:spLocks noGrp="1"/>
          </p:cNvSpPr>
          <p:nvPr>
            <p:ph type="dt" sz="half" idx="10"/>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5D179434-7293-40E0-98A7-69F3C10321FD}" type="datetime1">
              <a:rPr lang="el-GR" smtClean="0"/>
              <a:t>9/5/2020</a:t>
            </a:fld>
            <a:endParaRPr lang="en-US" dirty="0"/>
          </a:p>
        </p:txBody>
      </p:sp>
      <p:sp>
        <p:nvSpPr>
          <p:cNvPr id="5" name="Θέση υποσέλιδου 4"/>
          <p:cNvSpPr>
            <a:spLocks noGrp="1"/>
          </p:cNvSpPr>
          <p:nvPr>
            <p:ph type="ftr" sz="quarter" idx="11"/>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US" dirty="0"/>
          </a:p>
        </p:txBody>
      </p:sp>
      <p:sp>
        <p:nvSpPr>
          <p:cNvPr id="6" name="Θέση αριθμού διαφάνειας 5"/>
          <p:cNvSpPr>
            <a:spLocks noGrp="1"/>
          </p:cNvSpPr>
          <p:nvPr>
            <p:ph type="sldNum" sz="quarter" idx="12"/>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latin typeface="Tahoma" panose="020B0604030504040204" pitchFamily="34" charset="0"/>
              <a:ea typeface="Tahoma" panose="020B0604030504040204" pitchFamily="34" charset="0"/>
              <a:cs typeface="Tahoma" panose="020B0604030504040204" pitchFamily="34" charset="0"/>
            </a:endParaRPr>
          </a:p>
        </p:txBody>
      </p:sp>
      <p:sp useBgFill="1">
        <p:nvSpPr>
          <p:cNvPr id="23" name="Ορθογώνιο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Ορθογώνιο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Ορθογώνιο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p:cNvSpPr>
            <a:spLocks noGrp="1"/>
          </p:cNvSpPr>
          <p:nvPr>
            <p:ph type="title"/>
          </p:nvPr>
        </p:nvSpPr>
        <p:spPr>
          <a:xfrm>
            <a:off x="1629156" y="2275165"/>
            <a:ext cx="8933688" cy="2406895"/>
          </a:xfrm>
        </p:spPr>
        <p:txBody>
          <a:bodyPr rtlCol="0" anchor="ctr">
            <a:noAutofit/>
          </a:bodyPr>
          <a:lstStyle>
            <a:lvl1pPr algn="ctr">
              <a:lnSpc>
                <a:spcPct val="83000"/>
              </a:lnSpc>
              <a:defRPr lang="en-US" sz="6000" kern="1200" cap="all" spc="-100" baseline="0"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grpSp>
        <p:nvGrpSpPr>
          <p:cNvPr id="16" name="Ομάδα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Ευθεία γραμμή σύνδεσης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Θέση κειμένου 2"/>
          <p:cNvSpPr>
            <a:spLocks noGrp="1"/>
          </p:cNvSpPr>
          <p:nvPr>
            <p:ph type="body" idx="1"/>
          </p:nvPr>
        </p:nvSpPr>
        <p:spPr>
          <a:xfrm>
            <a:off x="1629156" y="4682062"/>
            <a:ext cx="8939784" cy="457200"/>
          </a:xfrm>
        </p:spPr>
        <p:txBody>
          <a:bodyPr rtlCol="0" anchor="t">
            <a:normAutofit/>
          </a:bodyPr>
          <a:lstStyle>
            <a:lvl1pPr marL="0" indent="0" algn="ctr">
              <a:buNone/>
              <a:tabLst>
                <a:tab pos="2633663" algn="l"/>
              </a:tabLst>
              <a:defRPr sz="1800">
                <a:solidFill>
                  <a:schemeClr val="tx1">
                    <a:lumMod val="95000"/>
                    <a:lumOff val="5000"/>
                  </a:schemeClr>
                </a:solidFill>
                <a:effectLst/>
                <a:latin typeface="Tahoma" panose="020B0604030504040204" pitchFamily="34" charset="0"/>
                <a:ea typeface="Tahoma" panose="020B0604030504040204" pitchFamily="34" charset="0"/>
                <a:cs typeface="Tahoma" panose="020B0604030504040204" pitchFamily="34" charset="0"/>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l-GR"/>
              <a:t>Στυλ κειμένου υποδείγματος</a:t>
            </a:r>
          </a:p>
        </p:txBody>
      </p:sp>
      <p:sp>
        <p:nvSpPr>
          <p:cNvPr id="4" name="Θέση ημερομηνίας 3"/>
          <p:cNvSpPr>
            <a:spLocks noGrp="1"/>
          </p:cNvSpPr>
          <p:nvPr>
            <p:ph type="dt" sz="half" idx="10"/>
          </p:nvPr>
        </p:nvSpPr>
        <p:spPr>
          <a:xfrm>
            <a:off x="5318760" y="1344502"/>
            <a:ext cx="1554480" cy="498781"/>
          </a:xfrm>
        </p:spPr>
        <p:txBody>
          <a:bodyPr rtlCol="0"/>
          <a:lstStyle>
            <a:lvl1pPr algn="ctr">
              <a:defRPr lang="en-US" sz="1300" kern="1200" spc="0" baseline="0">
                <a:solidFill>
                  <a:srgbClr val="FFFFFF"/>
                </a:solidFill>
                <a:latin typeface="Tahoma" panose="020B0604030504040204" pitchFamily="34" charset="0"/>
                <a:ea typeface="Tahoma" panose="020B0604030504040204" pitchFamily="34" charset="0"/>
                <a:cs typeface="Tahoma" panose="020B0604030504040204" pitchFamily="34" charset="0"/>
              </a:defRPr>
            </a:lvl1pPr>
          </a:lstStyle>
          <a:p>
            <a:fld id="{659D29F7-5CBA-4408-9DA4-0BE9487C52BA}" type="datetime1">
              <a:rPr lang="el-GR" smtClean="0"/>
              <a:t>9/5/2020</a:t>
            </a:fld>
            <a:endParaRPr dirty="0"/>
          </a:p>
        </p:txBody>
      </p:sp>
      <p:sp>
        <p:nvSpPr>
          <p:cNvPr id="5" name="Θέση υποσέλιδου 4"/>
          <p:cNvSpPr>
            <a:spLocks noGrp="1"/>
          </p:cNvSpPr>
          <p:nvPr>
            <p:ph type="ftr" sz="quarter" idx="11"/>
          </p:nvPr>
        </p:nvSpPr>
        <p:spPr>
          <a:xfrm>
            <a:off x="1629157" y="5177408"/>
            <a:ext cx="5660134" cy="228600"/>
          </a:xfrm>
        </p:spPr>
        <p:txBody>
          <a:bodyPr rtlCol="0"/>
          <a:lstStyle>
            <a:lvl1pPr algn="l">
              <a:defRPr>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en-US" dirty="0"/>
          </a:p>
        </p:txBody>
      </p:sp>
      <p:sp>
        <p:nvSpPr>
          <p:cNvPr id="6" name="Θέση αριθμού διαφάνειας 5"/>
          <p:cNvSpPr>
            <a:spLocks noGrp="1"/>
          </p:cNvSpPr>
          <p:nvPr>
            <p:ph type="sldNum" sz="quarter" idx="12"/>
          </p:nvPr>
        </p:nvSpPr>
        <p:spPr>
          <a:xfrm>
            <a:off x="8604504" y="5177408"/>
            <a:ext cx="1958339" cy="228600"/>
          </a:xfrm>
        </p:spPr>
        <p:txBody>
          <a:bodyPr rtlCol="0"/>
          <a:lstStyle>
            <a:lvl1pPr>
              <a:defRPr>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Τίτλος 7"/>
          <p:cNvSpPr>
            <a:spLocks noGrp="1"/>
          </p:cNvSpPr>
          <p:nvPr>
            <p:ph type="title"/>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3" name="Θέση περιεχομένου 2"/>
          <p:cNvSpPr>
            <a:spLocks noGrp="1"/>
          </p:cNvSpPr>
          <p:nvPr>
            <p:ph sz="half" idx="1"/>
          </p:nvPr>
        </p:nvSpPr>
        <p:spPr>
          <a:xfrm>
            <a:off x="1066800" y="2103120"/>
            <a:ext cx="4663440" cy="3749040"/>
          </a:xfrm>
        </p:spPr>
        <p:txBody>
          <a:bodyPr rtlCol="0"/>
          <a:lstStyle>
            <a:lvl1pPr>
              <a:defRPr sz="1800">
                <a:latin typeface="Tahoma" panose="020B0604030504040204" pitchFamily="34" charset="0"/>
                <a:ea typeface="Tahoma" panose="020B0604030504040204" pitchFamily="34" charset="0"/>
                <a:cs typeface="Tahoma" panose="020B0604030504040204" pitchFamily="34" charset="0"/>
              </a:defRPr>
            </a:lvl1pPr>
            <a:lvl2pPr>
              <a:defRPr sz="1600">
                <a:latin typeface="Tahoma" panose="020B0604030504040204" pitchFamily="34" charset="0"/>
                <a:ea typeface="Tahoma" panose="020B0604030504040204" pitchFamily="34" charset="0"/>
                <a:cs typeface="Tahoma" panose="020B0604030504040204" pitchFamily="34" charset="0"/>
              </a:defRPr>
            </a:lvl2pPr>
            <a:lvl3pPr>
              <a:defRPr sz="1400">
                <a:latin typeface="Tahoma" panose="020B0604030504040204" pitchFamily="34" charset="0"/>
                <a:ea typeface="Tahoma" panose="020B0604030504040204" pitchFamily="34" charset="0"/>
                <a:cs typeface="Tahoma" panose="020B0604030504040204" pitchFamily="34" charset="0"/>
              </a:defRPr>
            </a:lvl3pPr>
            <a:lvl4pPr>
              <a:defRPr sz="1400">
                <a:latin typeface="Tahoma" panose="020B0604030504040204" pitchFamily="34" charset="0"/>
                <a:ea typeface="Tahoma" panose="020B0604030504040204" pitchFamily="34" charset="0"/>
                <a:cs typeface="Tahoma" panose="020B0604030504040204" pitchFamily="34" charset="0"/>
              </a:defRPr>
            </a:lvl4pPr>
            <a:lvl5pPr>
              <a:defRPr sz="1400">
                <a:latin typeface="Tahoma" panose="020B0604030504040204" pitchFamily="34" charset="0"/>
                <a:ea typeface="Tahoma" panose="020B0604030504040204" pitchFamily="34" charset="0"/>
                <a:cs typeface="Tahoma" panose="020B0604030504040204" pitchFamily="34" charset="0"/>
              </a:defRPr>
            </a:lvl5pPr>
            <a:lvl6pPr>
              <a:defRPr sz="1400"/>
            </a:lvl6pPr>
            <a:lvl7pPr>
              <a:defRPr sz="1400"/>
            </a:lvl7pPr>
            <a:lvl8pPr>
              <a:defRPr sz="1400"/>
            </a:lvl8pPr>
            <a:lvl9pPr>
              <a:defRPr sz="1400"/>
            </a:lvl9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n-US" dirty="0"/>
          </a:p>
        </p:txBody>
      </p:sp>
      <p:sp>
        <p:nvSpPr>
          <p:cNvPr id="4" name="Θέση περιεχομένου 3"/>
          <p:cNvSpPr>
            <a:spLocks noGrp="1"/>
          </p:cNvSpPr>
          <p:nvPr>
            <p:ph sz="half" idx="2"/>
          </p:nvPr>
        </p:nvSpPr>
        <p:spPr>
          <a:xfrm>
            <a:off x="6461760" y="2103120"/>
            <a:ext cx="4663440" cy="3749040"/>
          </a:xfrm>
        </p:spPr>
        <p:txBody>
          <a:bodyPr rtlCol="0"/>
          <a:lstStyle>
            <a:lvl1pPr>
              <a:defRPr sz="1800">
                <a:latin typeface="Tahoma" panose="020B0604030504040204" pitchFamily="34" charset="0"/>
                <a:ea typeface="Tahoma" panose="020B0604030504040204" pitchFamily="34" charset="0"/>
                <a:cs typeface="Tahoma" panose="020B0604030504040204" pitchFamily="34" charset="0"/>
              </a:defRPr>
            </a:lvl1pPr>
            <a:lvl2pPr>
              <a:defRPr sz="1600">
                <a:latin typeface="Tahoma" panose="020B0604030504040204" pitchFamily="34" charset="0"/>
                <a:ea typeface="Tahoma" panose="020B0604030504040204" pitchFamily="34" charset="0"/>
                <a:cs typeface="Tahoma" panose="020B0604030504040204" pitchFamily="34" charset="0"/>
              </a:defRPr>
            </a:lvl2pPr>
            <a:lvl3pPr>
              <a:defRPr sz="1400">
                <a:latin typeface="Tahoma" panose="020B0604030504040204" pitchFamily="34" charset="0"/>
                <a:ea typeface="Tahoma" panose="020B0604030504040204" pitchFamily="34" charset="0"/>
                <a:cs typeface="Tahoma" panose="020B0604030504040204" pitchFamily="34" charset="0"/>
              </a:defRPr>
            </a:lvl3pPr>
            <a:lvl4pPr>
              <a:defRPr sz="1400">
                <a:latin typeface="Tahoma" panose="020B0604030504040204" pitchFamily="34" charset="0"/>
                <a:ea typeface="Tahoma" panose="020B0604030504040204" pitchFamily="34" charset="0"/>
                <a:cs typeface="Tahoma" panose="020B0604030504040204" pitchFamily="34" charset="0"/>
              </a:defRPr>
            </a:lvl4pPr>
            <a:lvl5pPr>
              <a:defRPr sz="1400">
                <a:latin typeface="Tahoma" panose="020B0604030504040204" pitchFamily="34" charset="0"/>
                <a:ea typeface="Tahoma" panose="020B0604030504040204" pitchFamily="34" charset="0"/>
                <a:cs typeface="Tahoma" panose="020B0604030504040204" pitchFamily="34" charset="0"/>
              </a:defRPr>
            </a:lvl5pPr>
            <a:lvl6pPr>
              <a:defRPr sz="1400"/>
            </a:lvl6pPr>
            <a:lvl7pPr>
              <a:defRPr sz="1400"/>
            </a:lvl7pPr>
            <a:lvl8pPr>
              <a:defRPr sz="1400"/>
            </a:lvl8pPr>
            <a:lvl9pPr>
              <a:defRPr sz="1400"/>
            </a:lvl9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n-US" dirty="0"/>
          </a:p>
        </p:txBody>
      </p:sp>
      <p:sp>
        <p:nvSpPr>
          <p:cNvPr id="5" name="Θέση ημερομηνίας 4"/>
          <p:cNvSpPr>
            <a:spLocks noGrp="1"/>
          </p:cNvSpPr>
          <p:nvPr>
            <p:ph type="dt" sz="half" idx="10"/>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020C962E-969A-49B6-9474-121940DF033D}" type="datetime1">
              <a:rPr lang="el-GR" smtClean="0"/>
              <a:t>9/5/2020</a:t>
            </a:fld>
            <a:endParaRPr lang="en-US" dirty="0"/>
          </a:p>
        </p:txBody>
      </p:sp>
      <p:sp>
        <p:nvSpPr>
          <p:cNvPr id="6" name="Θέση υποσέλιδου 5"/>
          <p:cNvSpPr>
            <a:spLocks noGrp="1"/>
          </p:cNvSpPr>
          <p:nvPr>
            <p:ph type="ftr" sz="quarter" idx="11"/>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US" dirty="0"/>
          </a:p>
        </p:txBody>
      </p:sp>
      <p:sp>
        <p:nvSpPr>
          <p:cNvPr id="7" name="Θέση αριθμού διαφάνειας 6"/>
          <p:cNvSpPr>
            <a:spLocks noGrp="1"/>
          </p:cNvSpPr>
          <p:nvPr>
            <p:ph type="sldNum" sz="quarter" idx="12"/>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3" name="Θέση κειμένου 2"/>
          <p:cNvSpPr>
            <a:spLocks noGrp="1"/>
          </p:cNvSpPr>
          <p:nvPr>
            <p:ph type="body" idx="1"/>
          </p:nvPr>
        </p:nvSpPr>
        <p:spPr>
          <a:xfrm>
            <a:off x="1069848" y="2074334"/>
            <a:ext cx="4663440" cy="640080"/>
          </a:xfrm>
        </p:spPr>
        <p:txBody>
          <a:bodyPr rtlCol="0" anchor="ctr">
            <a:normAutofit/>
          </a:bodyPr>
          <a:lstStyle>
            <a:lvl1pPr marL="0" indent="0" algn="l">
              <a:spcBef>
                <a:spcPts val="0"/>
              </a:spcBef>
              <a:buNone/>
              <a:defRPr sz="1900" b="1" i="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a:t>Στυλ κειμένου υποδείγματος</a:t>
            </a:r>
          </a:p>
        </p:txBody>
      </p:sp>
      <p:sp>
        <p:nvSpPr>
          <p:cNvPr id="4" name="Θέση περιεχομένου 3"/>
          <p:cNvSpPr>
            <a:spLocks noGrp="1"/>
          </p:cNvSpPr>
          <p:nvPr>
            <p:ph sz="half" idx="2"/>
          </p:nvPr>
        </p:nvSpPr>
        <p:spPr>
          <a:xfrm>
            <a:off x="1069848" y="2792472"/>
            <a:ext cx="4663440" cy="3163825"/>
          </a:xfrm>
        </p:spPr>
        <p:txBody>
          <a:bodyPr rtlCol="0"/>
          <a:lstStyle>
            <a:lvl1pPr>
              <a:defRPr sz="1800">
                <a:latin typeface="Tahoma" panose="020B0604030504040204" pitchFamily="34" charset="0"/>
                <a:ea typeface="Tahoma" panose="020B0604030504040204" pitchFamily="34" charset="0"/>
                <a:cs typeface="Tahoma" panose="020B0604030504040204" pitchFamily="34" charset="0"/>
              </a:defRPr>
            </a:lvl1pPr>
            <a:lvl2pPr>
              <a:defRPr sz="1600">
                <a:latin typeface="Tahoma" panose="020B0604030504040204" pitchFamily="34" charset="0"/>
                <a:ea typeface="Tahoma" panose="020B0604030504040204" pitchFamily="34" charset="0"/>
                <a:cs typeface="Tahoma" panose="020B0604030504040204" pitchFamily="34" charset="0"/>
              </a:defRPr>
            </a:lvl2pPr>
            <a:lvl3pPr>
              <a:defRPr sz="1400">
                <a:latin typeface="Tahoma" panose="020B0604030504040204" pitchFamily="34" charset="0"/>
                <a:ea typeface="Tahoma" panose="020B0604030504040204" pitchFamily="34" charset="0"/>
                <a:cs typeface="Tahoma" panose="020B0604030504040204" pitchFamily="34" charset="0"/>
              </a:defRPr>
            </a:lvl3pPr>
            <a:lvl4pPr>
              <a:defRPr sz="1400">
                <a:latin typeface="Tahoma" panose="020B0604030504040204" pitchFamily="34" charset="0"/>
                <a:ea typeface="Tahoma" panose="020B0604030504040204" pitchFamily="34" charset="0"/>
                <a:cs typeface="Tahoma" panose="020B0604030504040204" pitchFamily="34" charset="0"/>
              </a:defRPr>
            </a:lvl4pPr>
            <a:lvl5pPr>
              <a:defRPr sz="1400">
                <a:latin typeface="Tahoma" panose="020B0604030504040204" pitchFamily="34" charset="0"/>
                <a:ea typeface="Tahoma" panose="020B0604030504040204" pitchFamily="34" charset="0"/>
                <a:cs typeface="Tahoma" panose="020B0604030504040204" pitchFamily="34" charset="0"/>
              </a:defRPr>
            </a:lvl5pPr>
            <a:lvl6pPr>
              <a:defRPr sz="1400"/>
            </a:lvl6pPr>
            <a:lvl7pPr>
              <a:defRPr sz="1400"/>
            </a:lvl7pPr>
            <a:lvl8pPr>
              <a:defRPr sz="1400"/>
            </a:lvl8pPr>
            <a:lvl9pPr>
              <a:defRPr sz="1400"/>
            </a:lvl9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l"/>
          </a:p>
        </p:txBody>
      </p:sp>
      <p:sp>
        <p:nvSpPr>
          <p:cNvPr id="5" name="Θέση κειμένου 4"/>
          <p:cNvSpPr>
            <a:spLocks noGrp="1"/>
          </p:cNvSpPr>
          <p:nvPr>
            <p:ph type="body" sz="quarter" idx="3"/>
          </p:nvPr>
        </p:nvSpPr>
        <p:spPr>
          <a:xfrm>
            <a:off x="6458712" y="2074334"/>
            <a:ext cx="4663440" cy="640080"/>
          </a:xfrm>
        </p:spPr>
        <p:txBody>
          <a:bodyPr rtlCol="0" anchor="ctr">
            <a:normAutofit/>
          </a:bodyPr>
          <a:lstStyle>
            <a:lvl1pPr marL="0" indent="0" algn="l">
              <a:spcBef>
                <a:spcPts val="0"/>
              </a:spcBef>
              <a:buNone/>
              <a:defRPr sz="1900" b="1">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a:t>Στυλ κειμένου υποδείγματος</a:t>
            </a:r>
          </a:p>
        </p:txBody>
      </p:sp>
      <p:sp>
        <p:nvSpPr>
          <p:cNvPr id="6" name="Θέση περιεχομένου 5"/>
          <p:cNvSpPr>
            <a:spLocks noGrp="1"/>
          </p:cNvSpPr>
          <p:nvPr>
            <p:ph sz="quarter" idx="4"/>
          </p:nvPr>
        </p:nvSpPr>
        <p:spPr>
          <a:xfrm>
            <a:off x="6458712" y="2792471"/>
            <a:ext cx="4663440" cy="3164509"/>
          </a:xfrm>
        </p:spPr>
        <p:txBody>
          <a:bodyPr rtlCol="0"/>
          <a:lstStyle>
            <a:lvl1pPr>
              <a:defRPr sz="1800">
                <a:latin typeface="Tahoma" panose="020B0604030504040204" pitchFamily="34" charset="0"/>
                <a:ea typeface="Tahoma" panose="020B0604030504040204" pitchFamily="34" charset="0"/>
                <a:cs typeface="Tahoma" panose="020B0604030504040204" pitchFamily="34" charset="0"/>
              </a:defRPr>
            </a:lvl1pPr>
            <a:lvl2pPr>
              <a:defRPr sz="1600">
                <a:latin typeface="Tahoma" panose="020B0604030504040204" pitchFamily="34" charset="0"/>
                <a:ea typeface="Tahoma" panose="020B0604030504040204" pitchFamily="34" charset="0"/>
                <a:cs typeface="Tahoma" panose="020B0604030504040204" pitchFamily="34" charset="0"/>
              </a:defRPr>
            </a:lvl2pPr>
            <a:lvl3pPr>
              <a:defRPr sz="1400">
                <a:latin typeface="Tahoma" panose="020B0604030504040204" pitchFamily="34" charset="0"/>
                <a:ea typeface="Tahoma" panose="020B0604030504040204" pitchFamily="34" charset="0"/>
                <a:cs typeface="Tahoma" panose="020B0604030504040204" pitchFamily="34" charset="0"/>
              </a:defRPr>
            </a:lvl3pPr>
            <a:lvl4pPr>
              <a:defRPr sz="1400">
                <a:latin typeface="Tahoma" panose="020B0604030504040204" pitchFamily="34" charset="0"/>
                <a:ea typeface="Tahoma" panose="020B0604030504040204" pitchFamily="34" charset="0"/>
                <a:cs typeface="Tahoma" panose="020B0604030504040204" pitchFamily="34" charset="0"/>
              </a:defRPr>
            </a:lvl4pPr>
            <a:lvl5pPr>
              <a:defRPr sz="1400">
                <a:latin typeface="Tahoma" panose="020B0604030504040204" pitchFamily="34" charset="0"/>
                <a:ea typeface="Tahoma" panose="020B0604030504040204" pitchFamily="34" charset="0"/>
                <a:cs typeface="Tahoma" panose="020B0604030504040204" pitchFamily="34" charset="0"/>
              </a:defRPr>
            </a:lvl5pPr>
            <a:lvl6pPr>
              <a:defRPr sz="1400"/>
            </a:lvl6pPr>
            <a:lvl7pPr>
              <a:defRPr sz="1400"/>
            </a:lvl7pPr>
            <a:lvl8pPr>
              <a:defRPr sz="1400"/>
            </a:lvl8pPr>
            <a:lvl9pPr>
              <a:defRPr sz="1400"/>
            </a:lvl9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l"/>
          </a:p>
        </p:txBody>
      </p:sp>
      <p:sp>
        <p:nvSpPr>
          <p:cNvPr id="7" name="Θέση ημερομηνίας 6"/>
          <p:cNvSpPr>
            <a:spLocks noGrp="1"/>
          </p:cNvSpPr>
          <p:nvPr>
            <p:ph type="dt" sz="half" idx="10"/>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EC5CC67F-1D3F-482B-B40D-B9513136EE0E}" type="datetime1">
              <a:rPr lang="el-GR" smtClean="0"/>
              <a:t>9/5/2020</a:t>
            </a:fld>
            <a:endParaRPr lang="en-US" dirty="0"/>
          </a:p>
        </p:txBody>
      </p:sp>
      <p:sp>
        <p:nvSpPr>
          <p:cNvPr id="8" name="Θέση υποσέλιδου 7"/>
          <p:cNvSpPr>
            <a:spLocks noGrp="1"/>
          </p:cNvSpPr>
          <p:nvPr>
            <p:ph type="ftr" sz="quarter" idx="11"/>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US" dirty="0"/>
          </a:p>
        </p:txBody>
      </p:sp>
      <p:sp>
        <p:nvSpPr>
          <p:cNvPr id="9" name="Θέση αριθμού διαφάνειας 8"/>
          <p:cNvSpPr>
            <a:spLocks noGrp="1"/>
          </p:cNvSpPr>
          <p:nvPr>
            <p:ph type="sldNum" sz="quarter" idx="12"/>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3" name="Θέση ημερομηνίας 2"/>
          <p:cNvSpPr>
            <a:spLocks noGrp="1"/>
          </p:cNvSpPr>
          <p:nvPr>
            <p:ph type="dt" sz="half" idx="10"/>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02F16B12-7CBF-4CDF-89FA-F8A36048EF63}" type="datetime1">
              <a:rPr lang="el-GR" smtClean="0"/>
              <a:t>9/5/2020</a:t>
            </a:fld>
            <a:endParaRPr lang="en-US" dirty="0"/>
          </a:p>
        </p:txBody>
      </p:sp>
      <p:sp>
        <p:nvSpPr>
          <p:cNvPr id="4" name="Θέση υποσέλιδου 3"/>
          <p:cNvSpPr>
            <a:spLocks noGrp="1"/>
          </p:cNvSpPr>
          <p:nvPr>
            <p:ph type="ftr" sz="quarter" idx="11"/>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US" dirty="0"/>
          </a:p>
        </p:txBody>
      </p:sp>
      <p:sp>
        <p:nvSpPr>
          <p:cNvPr id="5" name="Θέση αριθμού διαφάνειας 4"/>
          <p:cNvSpPr>
            <a:spLocks noGrp="1"/>
          </p:cNvSpPr>
          <p:nvPr>
            <p:ph type="sldNum" sz="quarter" idx="12"/>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9919D905-D926-4C7C-8880-7B55EA2B77E6}" type="datetime1">
              <a:rPr lang="el-GR" smtClean="0"/>
              <a:t>9/5/2020</a:t>
            </a:fld>
            <a:endParaRPr lang="en-US" dirty="0"/>
          </a:p>
        </p:txBody>
      </p:sp>
      <p:sp>
        <p:nvSpPr>
          <p:cNvPr id="3" name="Θέση υποσέλιδου 2"/>
          <p:cNvSpPr>
            <a:spLocks noGrp="1"/>
          </p:cNvSpPr>
          <p:nvPr>
            <p:ph type="ftr" sz="quarter" idx="11"/>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US" dirty="0"/>
          </a:p>
        </p:txBody>
      </p:sp>
      <p:sp>
        <p:nvSpPr>
          <p:cNvPr id="4" name="Θέση αριθμού διαφάνειας 3"/>
          <p:cNvSpPr>
            <a:spLocks noGrp="1"/>
          </p:cNvSpPr>
          <p:nvPr>
            <p:ph type="sldNum" sz="quarter" idx="12"/>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0" name="Ορθογώνιο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Ορθογώνιο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Τίτλος 1"/>
          <p:cNvSpPr>
            <a:spLocks noGrp="1"/>
          </p:cNvSpPr>
          <p:nvPr>
            <p:ph type="title"/>
          </p:nvPr>
        </p:nvSpPr>
        <p:spPr>
          <a:xfrm>
            <a:off x="8458200" y="607392"/>
            <a:ext cx="3161963" cy="1645920"/>
          </a:xfrm>
        </p:spPr>
        <p:txBody>
          <a:bodyPr rtlCol="0" anchor="b">
            <a:noAutofit/>
          </a:bodyPr>
          <a:lstStyle>
            <a:lvl1pPr algn="l" defTabSz="914400" rtl="0" eaLnBrk="1" latinLnBrk="0" hangingPunct="1">
              <a:lnSpc>
                <a:spcPct val="100000"/>
              </a:lnSpc>
              <a:spcBef>
                <a:spcPct val="0"/>
              </a:spcBef>
              <a:buNone/>
              <a:defRPr lang="en-US" sz="2600" b="0" kern="1200" cap="none" spc="0"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3" name="Θέση περιεχομένου 2"/>
          <p:cNvSpPr>
            <a:spLocks noGrp="1"/>
          </p:cNvSpPr>
          <p:nvPr>
            <p:ph idx="1"/>
          </p:nvPr>
        </p:nvSpPr>
        <p:spPr>
          <a:xfrm>
            <a:off x="685800" y="609600"/>
            <a:ext cx="6858000" cy="5334000"/>
          </a:xfrm>
        </p:spPr>
        <p:txBody>
          <a:bodyPr rtlCol="0"/>
          <a:lstStyle>
            <a:lvl1pPr>
              <a:defRPr sz="1900">
                <a:latin typeface="Tahoma" panose="020B0604030504040204" pitchFamily="34" charset="0"/>
                <a:ea typeface="Tahoma" panose="020B0604030504040204" pitchFamily="34" charset="0"/>
                <a:cs typeface="Tahoma" panose="020B0604030504040204" pitchFamily="34" charset="0"/>
              </a:defRPr>
            </a:lvl1pPr>
            <a:lvl2pPr>
              <a:defRPr sz="1600">
                <a:latin typeface="Tahoma" panose="020B0604030504040204" pitchFamily="34" charset="0"/>
                <a:ea typeface="Tahoma" panose="020B0604030504040204" pitchFamily="34" charset="0"/>
                <a:cs typeface="Tahoma" panose="020B0604030504040204" pitchFamily="34" charset="0"/>
              </a:defRPr>
            </a:lvl2pPr>
            <a:lvl3pPr>
              <a:defRPr sz="1400">
                <a:latin typeface="Tahoma" panose="020B0604030504040204" pitchFamily="34" charset="0"/>
                <a:ea typeface="Tahoma" panose="020B0604030504040204" pitchFamily="34" charset="0"/>
                <a:cs typeface="Tahoma" panose="020B0604030504040204" pitchFamily="34" charset="0"/>
              </a:defRPr>
            </a:lvl3pPr>
            <a:lvl4pPr>
              <a:defRPr sz="1400">
                <a:latin typeface="Tahoma" panose="020B0604030504040204" pitchFamily="34" charset="0"/>
                <a:ea typeface="Tahoma" panose="020B0604030504040204" pitchFamily="34" charset="0"/>
                <a:cs typeface="Tahoma" panose="020B0604030504040204" pitchFamily="34" charset="0"/>
              </a:defRPr>
            </a:lvl4pPr>
            <a:lvl5pPr>
              <a:defRPr sz="1400">
                <a:latin typeface="Tahoma" panose="020B0604030504040204" pitchFamily="34" charset="0"/>
                <a:ea typeface="Tahoma" panose="020B0604030504040204" pitchFamily="34" charset="0"/>
                <a:cs typeface="Tahoma" panose="020B0604030504040204" pitchFamily="34" charset="0"/>
              </a:defRPr>
            </a:lvl5pPr>
            <a:lvl6pPr>
              <a:defRPr sz="1400"/>
            </a:lvl6pPr>
            <a:lvl7pPr>
              <a:defRPr sz="1400"/>
            </a:lvl7pPr>
            <a:lvl8pPr>
              <a:defRPr sz="1400"/>
            </a:lvl8pPr>
            <a:lvl9pPr>
              <a:defRPr sz="1400"/>
            </a:lvl9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n-US" dirty="0"/>
          </a:p>
        </p:txBody>
      </p:sp>
      <p:sp>
        <p:nvSpPr>
          <p:cNvPr id="4" name="Θέση κειμένου 3"/>
          <p:cNvSpPr>
            <a:spLocks noGrp="1"/>
          </p:cNvSpPr>
          <p:nvPr>
            <p:ph type="body" sz="half" idx="2"/>
          </p:nvPr>
        </p:nvSpPr>
        <p:spPr>
          <a:xfrm>
            <a:off x="8458200" y="2336800"/>
            <a:ext cx="3161963" cy="3606800"/>
          </a:xfrm>
        </p:spPr>
        <p:txBody>
          <a:bodyPr rtlCol="0">
            <a:normAutofit/>
          </a:bodyPr>
          <a:lstStyle>
            <a:lvl1pPr marL="0" indent="0">
              <a:lnSpc>
                <a:spcPct val="110000"/>
              </a:lnSpc>
              <a:spcBef>
                <a:spcPts val="800"/>
              </a:spcBef>
              <a:buNone/>
              <a:defRPr sz="18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l-GR"/>
              <a:t>Στυλ κειμένου υποδείγματος</a:t>
            </a:r>
          </a:p>
        </p:txBody>
      </p:sp>
      <p:sp>
        <p:nvSpPr>
          <p:cNvPr id="8" name="Θέση ημερομηνίας 7"/>
          <p:cNvSpPr>
            <a:spLocks noGrp="1"/>
          </p:cNvSpPr>
          <p:nvPr>
            <p:ph type="dt" sz="half" idx="10"/>
          </p:nvPr>
        </p:nvSpPr>
        <p:spPr>
          <a:xfrm>
            <a:off x="5588000" y="6035040"/>
            <a:ext cx="1955800" cy="365760"/>
          </a:xfrm>
        </p:spPr>
        <p:txBody>
          <a:bodyPr rtlCol="0"/>
          <a:lstStyle>
            <a:lvl1pPr>
              <a:defRPr>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stStyle>
          <a:p>
            <a:fld id="{90E49723-07F5-4196-B746-D4577DEF9F35}" type="datetime1">
              <a:rPr lang="el-GR" smtClean="0"/>
              <a:t>9/5/2020</a:t>
            </a:fld>
            <a:endParaRPr lang="en-US" dirty="0"/>
          </a:p>
        </p:txBody>
      </p:sp>
      <p:sp>
        <p:nvSpPr>
          <p:cNvPr id="9" name="Θέση υποσέλιδου 8"/>
          <p:cNvSpPr>
            <a:spLocks noGrp="1"/>
          </p:cNvSpPr>
          <p:nvPr>
            <p:ph type="ftr" sz="quarter" idx="11"/>
          </p:nvPr>
        </p:nvSpPr>
        <p:spPr>
          <a:xfrm>
            <a:off x="685801" y="6035040"/>
            <a:ext cx="4584700" cy="365760"/>
          </a:xfrm>
        </p:spPr>
        <p:txBody>
          <a:bodyPr rtlCol="0"/>
          <a:lstStyle>
            <a:lvl1pPr algn="l">
              <a:defRPr>
                <a:latin typeface="Tahoma" panose="020B0604030504040204" pitchFamily="34" charset="0"/>
                <a:ea typeface="Tahoma" panose="020B0604030504040204" pitchFamily="34" charset="0"/>
                <a:cs typeface="Tahoma" panose="020B0604030504040204" pitchFamily="34" charset="0"/>
              </a:defRPr>
            </a:lvl1pPr>
          </a:lstStyle>
          <a:p>
            <a:endParaRPr lang="en-US" dirty="0"/>
          </a:p>
        </p:txBody>
      </p:sp>
      <p:sp>
        <p:nvSpPr>
          <p:cNvPr id="11" name="Θέση αριθμού διαφάνειας 10"/>
          <p:cNvSpPr>
            <a:spLocks noGrp="1"/>
          </p:cNvSpPr>
          <p:nvPr>
            <p:ph type="sldNum" sz="quarter" idx="12"/>
          </p:nvPr>
        </p:nvSpPr>
        <p:spPr>
          <a:xfrm>
            <a:off x="10396728" y="6035040"/>
            <a:ext cx="1223435" cy="365760"/>
          </a:xfrm>
        </p:spPr>
        <p:txBody>
          <a:bodyPr rtlCol="0"/>
          <a:lstStyle>
            <a:lvl1pPr>
              <a:defRPr>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Θέση εικόνας 2"/>
          <p:cNvSpPr>
            <a:spLocks noGrp="1" noChangeAspect="1"/>
          </p:cNvSpPr>
          <p:nvPr>
            <p:ph type="pic" idx="1" hasCustomPrompt="1"/>
          </p:nvPr>
        </p:nvSpPr>
        <p:spPr>
          <a:xfrm>
            <a:off x="228599" y="237744"/>
            <a:ext cx="7696201" cy="6382512"/>
          </a:xfrm>
          <a:solidFill>
            <a:schemeClr val="accent1">
              <a:lumMod val="60000"/>
              <a:lumOff val="40000"/>
            </a:schemeClr>
          </a:solidFill>
          <a:ln>
            <a:noFill/>
          </a:ln>
        </p:spPr>
        <p:txBody>
          <a:bodyPr rtlCol="0" anchor="t"/>
          <a:lstStyle>
            <a:lvl1pPr marL="0" indent="0">
              <a:buNone/>
              <a:defRPr sz="3200">
                <a:latin typeface="Tahoma" panose="020B0604030504040204" pitchFamily="34" charset="0"/>
                <a:ea typeface="Tahoma" panose="020B0604030504040204" pitchFamily="34" charset="0"/>
                <a:cs typeface="Tahoma" panose="020B060403050404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l" dirty="0"/>
              <a:t>Κάντε κλικ στο εικονίδιο για</a:t>
            </a:r>
            <a:r>
              <a:rPr lang="en-US" dirty="0"/>
              <a:t> </a:t>
            </a:r>
            <a:r>
              <a:rPr lang="el" dirty="0"/>
              <a:t>να</a:t>
            </a:r>
            <a:r>
              <a:rPr lang="en-US" dirty="0"/>
              <a:t> </a:t>
            </a:r>
            <a:r>
              <a:rPr lang="el" dirty="0"/>
              <a:t>προσθέσετε μια εικόνα</a:t>
            </a:r>
            <a:endParaRPr lang="en-US" dirty="0"/>
          </a:p>
        </p:txBody>
      </p:sp>
      <p:sp>
        <p:nvSpPr>
          <p:cNvPr id="5" name="Θέση ημερομηνίας 4"/>
          <p:cNvSpPr>
            <a:spLocks noGrp="1"/>
          </p:cNvSpPr>
          <p:nvPr>
            <p:ph type="dt" sz="half" idx="10"/>
          </p:nvPr>
        </p:nvSpPr>
        <p:spPr>
          <a:xfrm>
            <a:off x="5662337" y="6035040"/>
            <a:ext cx="2071963" cy="365760"/>
          </a:xfrm>
        </p:spPr>
        <p:txBody>
          <a:bodyPr rtlCol="0"/>
          <a:lstStyle>
            <a:lvl1pPr>
              <a:defRPr b="1">
                <a:solidFill>
                  <a:srgbClr val="FFFFFF"/>
                </a:solidFill>
                <a:effectLst>
                  <a:outerShdw blurRad="19050" dist="6350" dir="2700000" algn="tl"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defRPr>
            </a:lvl1pPr>
          </a:lstStyle>
          <a:p>
            <a:fld id="{7DBC2A1D-E707-49C4-802A-804FFACFEA1A}" type="datetime1">
              <a:rPr lang="el-GR" smtClean="0"/>
              <a:t>9/5/2020</a:t>
            </a:fld>
            <a:endParaRPr lang="en-US" dirty="0"/>
          </a:p>
        </p:txBody>
      </p:sp>
      <p:sp>
        <p:nvSpPr>
          <p:cNvPr id="6" name="Θέση υποσέλιδου 5"/>
          <p:cNvSpPr>
            <a:spLocks noGrp="1"/>
          </p:cNvSpPr>
          <p:nvPr>
            <p:ph type="ftr" sz="quarter" idx="11"/>
          </p:nvPr>
        </p:nvSpPr>
        <p:spPr>
          <a:xfrm>
            <a:off x="612648" y="6035040"/>
            <a:ext cx="4588002" cy="365760"/>
          </a:xfrm>
        </p:spPr>
        <p:txBody>
          <a:bodyPr rtlCol="0"/>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defRPr>
            </a:lvl1pPr>
          </a:lstStyle>
          <a:p>
            <a:pPr algn="l"/>
            <a:endParaRPr lang="el-GR" dirty="0"/>
          </a:p>
        </p:txBody>
      </p:sp>
      <p:sp>
        <p:nvSpPr>
          <p:cNvPr id="7" name="Θέση αριθμού διαφάνειας 6"/>
          <p:cNvSpPr>
            <a:spLocks noGrp="1"/>
          </p:cNvSpPr>
          <p:nvPr>
            <p:ph type="sldNum" sz="quarter" idx="12"/>
          </p:nvPr>
        </p:nvSpPr>
        <p:spPr>
          <a:xfrm>
            <a:off x="10396728" y="6035040"/>
            <a:ext cx="1225296" cy="365760"/>
          </a:xfrm>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dirty="0"/>
          </a:p>
        </p:txBody>
      </p:sp>
      <p:sp>
        <p:nvSpPr>
          <p:cNvPr id="12" name="Ορθογώνιο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Τίτλος 1"/>
          <p:cNvSpPr>
            <a:spLocks noGrp="1"/>
          </p:cNvSpPr>
          <p:nvPr>
            <p:ph type="title"/>
          </p:nvPr>
        </p:nvSpPr>
        <p:spPr>
          <a:xfrm>
            <a:off x="8477250" y="603504"/>
            <a:ext cx="3144774" cy="1645920"/>
          </a:xfrm>
        </p:spPr>
        <p:txBody>
          <a:bodyPr rtlCol="0" anchor="b">
            <a:noAutofit/>
          </a:bodyPr>
          <a:lstStyle>
            <a:lvl1pPr algn="l">
              <a:lnSpc>
                <a:spcPct val="100000"/>
              </a:lnSpc>
              <a:defRPr sz="2600" b="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4" name="Θέση κειμένου 3"/>
          <p:cNvSpPr>
            <a:spLocks noGrp="1"/>
          </p:cNvSpPr>
          <p:nvPr>
            <p:ph type="body" sz="half" idx="2"/>
          </p:nvPr>
        </p:nvSpPr>
        <p:spPr>
          <a:xfrm>
            <a:off x="8477250" y="2386584"/>
            <a:ext cx="3144774" cy="3511296"/>
          </a:xfrm>
        </p:spPr>
        <p:txBody>
          <a:bodyPr rtlCol="0">
            <a:normAutofit/>
          </a:bodyPr>
          <a:lstStyle>
            <a:lvl1pPr marL="0" indent="0" algn="l">
              <a:lnSpc>
                <a:spcPct val="110000"/>
              </a:lnSpc>
              <a:spcBef>
                <a:spcPts val="800"/>
              </a:spcBef>
              <a:buNone/>
              <a:defRPr sz="18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l-GR"/>
              <a:t>Στυλ κειμένου υποδείγματος</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Ορθογώνιο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7" name="Ορθογώνιο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Ορθογώνιο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Θέση τίτλου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el"/>
              <a:t>Κάντε κλικ για να επεξεργαστείτε το Στυλ κύριου τίτλου</a:t>
            </a:r>
            <a:endParaRPr lang="en-US" dirty="0"/>
          </a:p>
        </p:txBody>
      </p:sp>
      <p:sp>
        <p:nvSpPr>
          <p:cNvPr id="3" name="Θέση κειμένου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rtl="0"/>
            <a:r>
              <a:rPr lang="el"/>
              <a:t>Κάντε κλικ για επεξεργασία των στυλ κειμένου του υποδείγματος</a:t>
            </a:r>
          </a:p>
          <a:p>
            <a:pPr lvl="1" rtl="0"/>
            <a:r>
              <a:rPr lang="el"/>
              <a:t>Δεύτερου επιπέδου</a:t>
            </a:r>
          </a:p>
          <a:p>
            <a:pPr lvl="2" rtl="0"/>
            <a:r>
              <a:rPr lang="el"/>
              <a:t>Τρίτου επιπέδου</a:t>
            </a:r>
          </a:p>
          <a:p>
            <a:pPr lvl="3" rtl="0"/>
            <a:r>
              <a:rPr lang="el"/>
              <a:t>Τέταρτου επιπέδου</a:t>
            </a:r>
          </a:p>
          <a:p>
            <a:pPr lvl="4" rtl="0"/>
            <a:r>
              <a:rPr lang="el"/>
              <a:t>Πέμπτου επιπέδου</a:t>
            </a:r>
            <a:endParaRPr lang="en-US" dirty="0"/>
          </a:p>
        </p:txBody>
      </p:sp>
      <p:sp>
        <p:nvSpPr>
          <p:cNvPr id="4" name="Θέση ημερομηνίας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1pPr>
          </a:lstStyle>
          <a:p>
            <a:fld id="{310BF56E-831B-45E4-8E39-FD5C7E7805B5}" type="datetime1">
              <a:rPr lang="el-GR" smtClean="0"/>
              <a:t>9/5/2020</a:t>
            </a:fld>
            <a:endParaRPr lang="en-US" dirty="0"/>
          </a:p>
        </p:txBody>
      </p:sp>
      <p:sp>
        <p:nvSpPr>
          <p:cNvPr id="5" name="Θέση υποσέλιδου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en-US" dirty="0"/>
          </a:p>
        </p:txBody>
      </p:sp>
      <p:sp>
        <p:nvSpPr>
          <p:cNvPr id="6" name="Θέση αριθμού διαφάνειας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Εικόνα 5" descr="Ένα κοντινό πλάνο σε λογότυπο&#10;&#10;Αυτόματη δημιουργία περιγραφής">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r="-1"/>
          <a:stretch/>
        </p:blipFill>
        <p:spPr>
          <a:xfrm>
            <a:off x="20" y="10"/>
            <a:ext cx="12191979" cy="6857990"/>
          </a:xfrm>
          <a:prstGeom prst="rect">
            <a:avLst/>
          </a:prstGeom>
        </p:spPr>
      </p:pic>
      <p:sp>
        <p:nvSpPr>
          <p:cNvPr id="82" name="Ορθογώνιο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Ορθογώνιο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Τίτλος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1630907"/>
          </a:xfrm>
        </p:spPr>
        <p:txBody>
          <a:bodyPr rtlCol="0">
            <a:normAutofit fontScale="90000"/>
          </a:bodyPr>
          <a:lstStyle/>
          <a:p>
            <a:pPr rtl="0"/>
            <a:r>
              <a:rPr lang="el-GR" sz="4400" dirty="0">
                <a:solidFill>
                  <a:srgbClr val="F8D22F"/>
                </a:solidFill>
              </a:rPr>
              <a:t>ΒΙΟΓΡΑΦΙΚΟ ΑΝΑΜΝΗΣΕΩΝ ΤΟΥ ΔΗΜΟΤΙΚΟΥ</a:t>
            </a:r>
            <a:endParaRPr lang="el" sz="4400" dirty="0">
              <a:solidFill>
                <a:srgbClr val="F8D22F"/>
              </a:solidFill>
            </a:endParaRPr>
          </a:p>
        </p:txBody>
      </p:sp>
      <p:sp>
        <p:nvSpPr>
          <p:cNvPr id="3" name="Υπότιτλος 2">
            <a:extLst>
              <a:ext uri="{FF2B5EF4-FFF2-40B4-BE49-F238E27FC236}">
                <a16:creationId xmlns:a16="http://schemas.microsoft.com/office/drawing/2014/main" id="{C8722DDC-8EEE-4A06-8DFE-B44871EAA2CF}"/>
              </a:ext>
            </a:extLst>
          </p:cNvPr>
          <p:cNvSpPr>
            <a:spLocks noGrp="1"/>
          </p:cNvSpPr>
          <p:nvPr>
            <p:ph type="subTitle" idx="1"/>
          </p:nvPr>
        </p:nvSpPr>
        <p:spPr>
          <a:xfrm>
            <a:off x="6033793" y="3995988"/>
            <a:ext cx="4775075" cy="559656"/>
          </a:xfrm>
        </p:spPr>
        <p:txBody>
          <a:bodyPr rtlCol="0">
            <a:normAutofit fontScale="62500" lnSpcReduction="20000"/>
          </a:bodyPr>
          <a:lstStyle/>
          <a:p>
            <a:pPr rtl="0">
              <a:spcAft>
                <a:spcPts val="600"/>
              </a:spcAft>
            </a:pPr>
            <a:r>
              <a:rPr lang="el-GR" dirty="0">
                <a:solidFill>
                  <a:srgbClr val="57903F"/>
                </a:solidFill>
              </a:rPr>
              <a:t>Δρ Σεβαστή Α. Αποστόλου, Σχολική Ψυχολόγος Ολοήμερα Δημοτικά, 3</a:t>
            </a:r>
            <a:r>
              <a:rPr lang="el-GR" baseline="30000" dirty="0">
                <a:solidFill>
                  <a:srgbClr val="57903F"/>
                </a:solidFill>
              </a:rPr>
              <a:t>ο</a:t>
            </a:r>
            <a:r>
              <a:rPr lang="el-GR" dirty="0">
                <a:solidFill>
                  <a:srgbClr val="57903F"/>
                </a:solidFill>
              </a:rPr>
              <a:t> 10</a:t>
            </a:r>
            <a:r>
              <a:rPr lang="el-GR" baseline="30000" dirty="0">
                <a:solidFill>
                  <a:srgbClr val="57903F"/>
                </a:solidFill>
              </a:rPr>
              <a:t>ο</a:t>
            </a:r>
            <a:r>
              <a:rPr lang="el-GR" dirty="0">
                <a:solidFill>
                  <a:srgbClr val="57903F"/>
                </a:solidFill>
              </a:rPr>
              <a:t> 11</a:t>
            </a:r>
            <a:r>
              <a:rPr lang="el-GR" baseline="30000" dirty="0">
                <a:solidFill>
                  <a:srgbClr val="57903F"/>
                </a:solidFill>
              </a:rPr>
              <a:t>ο</a:t>
            </a:r>
            <a:r>
              <a:rPr lang="el-GR" dirty="0">
                <a:solidFill>
                  <a:srgbClr val="57903F"/>
                </a:solidFill>
              </a:rPr>
              <a:t> 13</a:t>
            </a:r>
            <a:r>
              <a:rPr lang="el-GR" baseline="30000" dirty="0">
                <a:solidFill>
                  <a:srgbClr val="57903F"/>
                </a:solidFill>
              </a:rPr>
              <a:t>ο</a:t>
            </a:r>
            <a:r>
              <a:rPr lang="el-GR" dirty="0">
                <a:solidFill>
                  <a:srgbClr val="57903F"/>
                </a:solidFill>
              </a:rPr>
              <a:t> 17</a:t>
            </a:r>
            <a:r>
              <a:rPr lang="el-GR" baseline="30000" dirty="0">
                <a:solidFill>
                  <a:srgbClr val="57903F"/>
                </a:solidFill>
              </a:rPr>
              <a:t>ο</a:t>
            </a:r>
            <a:r>
              <a:rPr lang="el-GR" dirty="0">
                <a:solidFill>
                  <a:srgbClr val="57903F"/>
                </a:solidFill>
              </a:rPr>
              <a:t> ΔΣ Καλαμαριάς 2019-2020  </a:t>
            </a:r>
            <a:endParaRPr lang="el" dirty="0">
              <a:solidFill>
                <a:srgbClr val="57903F"/>
              </a:solidFill>
            </a:endParaRP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1B725E-E40B-4A42-BE06-96B92402C272}"/>
              </a:ext>
            </a:extLst>
          </p:cNvPr>
          <p:cNvSpPr>
            <a:spLocks noGrp="1"/>
          </p:cNvSpPr>
          <p:nvPr>
            <p:ph type="title"/>
          </p:nvPr>
        </p:nvSpPr>
        <p:spPr/>
        <p:txBody>
          <a:bodyPr/>
          <a:lstStyle/>
          <a:p>
            <a:r>
              <a:rPr lang="el-GR" dirty="0">
                <a:solidFill>
                  <a:srgbClr val="F03F2B"/>
                </a:solidFill>
              </a:rPr>
              <a:t>ΟΙ ΣΤΑΘΜΟΙ ΤΗΣ ΖΩΗΣ ΜΟΥ</a:t>
            </a:r>
          </a:p>
        </p:txBody>
      </p:sp>
      <p:sp>
        <p:nvSpPr>
          <p:cNvPr id="3" name="Θέση περιεχομένου 2">
            <a:extLst>
              <a:ext uri="{FF2B5EF4-FFF2-40B4-BE49-F238E27FC236}">
                <a16:creationId xmlns:a16="http://schemas.microsoft.com/office/drawing/2014/main" id="{717BA047-CCE5-422A-BAB9-65B127D33922}"/>
              </a:ext>
            </a:extLst>
          </p:cNvPr>
          <p:cNvSpPr>
            <a:spLocks noGrp="1"/>
          </p:cNvSpPr>
          <p:nvPr>
            <p:ph idx="1"/>
          </p:nvPr>
        </p:nvSpPr>
        <p:spPr/>
        <p:txBody>
          <a:bodyPr/>
          <a:lstStyle/>
          <a:p>
            <a:r>
              <a:rPr lang="el-GR" dirty="0">
                <a:solidFill>
                  <a:srgbClr val="3488A0"/>
                </a:solidFill>
              </a:rPr>
              <a:t>Η οικογένειά μου</a:t>
            </a:r>
          </a:p>
          <a:p>
            <a:r>
              <a:rPr lang="el-GR" dirty="0">
                <a:solidFill>
                  <a:srgbClr val="3488A0"/>
                </a:solidFill>
              </a:rPr>
              <a:t>Το σπίτι μου</a:t>
            </a:r>
          </a:p>
          <a:p>
            <a:r>
              <a:rPr lang="el-GR" dirty="0">
                <a:solidFill>
                  <a:srgbClr val="3488A0"/>
                </a:solidFill>
              </a:rPr>
              <a:t>Η περιοχή που μεγάλωσα</a:t>
            </a:r>
          </a:p>
          <a:p>
            <a:r>
              <a:rPr lang="el-GR" dirty="0">
                <a:solidFill>
                  <a:srgbClr val="3488A0"/>
                </a:solidFill>
              </a:rPr>
              <a:t>Ο παιδικός σταθμός μου</a:t>
            </a:r>
          </a:p>
          <a:p>
            <a:r>
              <a:rPr lang="el-GR" dirty="0">
                <a:solidFill>
                  <a:srgbClr val="3488A0"/>
                </a:solidFill>
              </a:rPr>
              <a:t>Το νηπιαγωγείο μου</a:t>
            </a:r>
          </a:p>
          <a:p>
            <a:r>
              <a:rPr lang="el-GR" dirty="0">
                <a:solidFill>
                  <a:srgbClr val="3488A0"/>
                </a:solidFill>
              </a:rPr>
              <a:t>Το δημοτικό μου</a:t>
            </a:r>
          </a:p>
          <a:p>
            <a:r>
              <a:rPr lang="el-GR" dirty="0">
                <a:solidFill>
                  <a:srgbClr val="3488A0"/>
                </a:solidFill>
              </a:rPr>
              <a:t>Οι φίλοι μου</a:t>
            </a:r>
          </a:p>
          <a:p>
            <a:r>
              <a:rPr lang="el-GR" dirty="0">
                <a:solidFill>
                  <a:srgbClr val="3488A0"/>
                </a:solidFill>
              </a:rPr>
              <a:t>Οι συμμαθητές μου</a:t>
            </a:r>
          </a:p>
          <a:p>
            <a:r>
              <a:rPr lang="el-GR" dirty="0">
                <a:solidFill>
                  <a:srgbClr val="3488A0"/>
                </a:solidFill>
              </a:rPr>
              <a:t>Οι δάσκαλοί μου</a:t>
            </a:r>
          </a:p>
          <a:p>
            <a:r>
              <a:rPr lang="el-GR" dirty="0">
                <a:solidFill>
                  <a:srgbClr val="3488A0"/>
                </a:solidFill>
              </a:rPr>
              <a:t>Οι δραστηριότητές μου</a:t>
            </a:r>
          </a:p>
          <a:p>
            <a:endParaRPr lang="el-GR" dirty="0">
              <a:solidFill>
                <a:srgbClr val="3488A0"/>
              </a:solidFill>
            </a:endParaRPr>
          </a:p>
          <a:p>
            <a:endParaRPr lang="el-GR" dirty="0"/>
          </a:p>
        </p:txBody>
      </p:sp>
      <p:sp>
        <p:nvSpPr>
          <p:cNvPr id="4" name="Θέση ημερομηνίας 3">
            <a:extLst>
              <a:ext uri="{FF2B5EF4-FFF2-40B4-BE49-F238E27FC236}">
                <a16:creationId xmlns:a16="http://schemas.microsoft.com/office/drawing/2014/main" id="{DD82DD00-0CE7-41F6-94A9-2C55E3ED2410}"/>
              </a:ext>
            </a:extLst>
          </p:cNvPr>
          <p:cNvSpPr>
            <a:spLocks noGrp="1"/>
          </p:cNvSpPr>
          <p:nvPr>
            <p:ph type="dt" sz="half" idx="10"/>
          </p:nvPr>
        </p:nvSpPr>
        <p:spPr/>
        <p:txBody>
          <a:bodyPr/>
          <a:lstStyle/>
          <a:p>
            <a:fld id="{5D179434-7293-40E0-98A7-69F3C10321FD}" type="datetime1">
              <a:rPr lang="el-GR" smtClean="0"/>
              <a:t>9/5/2020</a:t>
            </a:fld>
            <a:endParaRPr lang="en-US" dirty="0"/>
          </a:p>
        </p:txBody>
      </p:sp>
    </p:spTree>
    <p:extLst>
      <p:ext uri="{BB962C8B-B14F-4D97-AF65-F5344CB8AC3E}">
        <p14:creationId xmlns:p14="http://schemas.microsoft.com/office/powerpoint/2010/main" val="3881617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41081B-86D9-46D6-8B53-8CB2AF25D464}"/>
              </a:ext>
            </a:extLst>
          </p:cNvPr>
          <p:cNvSpPr>
            <a:spLocks noGrp="1"/>
          </p:cNvSpPr>
          <p:nvPr>
            <p:ph type="title"/>
          </p:nvPr>
        </p:nvSpPr>
        <p:spPr/>
        <p:txBody>
          <a:bodyPr/>
          <a:lstStyle/>
          <a:p>
            <a:r>
              <a:rPr lang="el-GR" dirty="0">
                <a:solidFill>
                  <a:srgbClr val="F03F2B"/>
                </a:solidFill>
              </a:rPr>
              <a:t>Θυμάμαι…</a:t>
            </a:r>
          </a:p>
        </p:txBody>
      </p:sp>
      <p:sp>
        <p:nvSpPr>
          <p:cNvPr id="3" name="Θέση περιεχομένου 2">
            <a:extLst>
              <a:ext uri="{FF2B5EF4-FFF2-40B4-BE49-F238E27FC236}">
                <a16:creationId xmlns:a16="http://schemas.microsoft.com/office/drawing/2014/main" id="{0CA8CDBA-0447-4564-B57C-6375C91F827B}"/>
              </a:ext>
            </a:extLst>
          </p:cNvPr>
          <p:cNvSpPr>
            <a:spLocks noGrp="1"/>
          </p:cNvSpPr>
          <p:nvPr>
            <p:ph idx="1"/>
          </p:nvPr>
        </p:nvSpPr>
        <p:spPr/>
        <p:txBody>
          <a:bodyPr/>
          <a:lstStyle/>
          <a:p>
            <a:r>
              <a:rPr lang="el-GR" dirty="0">
                <a:solidFill>
                  <a:srgbClr val="3488A0"/>
                </a:solidFill>
              </a:rPr>
              <a:t>Θυμήσου τρεις στιγμές από τη σχολική σου ζωή στο δημοτικό για τις οποίες νιώθεις</a:t>
            </a:r>
            <a:r>
              <a:rPr lang="en-US" dirty="0">
                <a:solidFill>
                  <a:srgbClr val="3488A0"/>
                </a:solidFill>
              </a:rPr>
              <a:t>:</a:t>
            </a:r>
          </a:p>
          <a:p>
            <a:r>
              <a:rPr lang="el-GR" dirty="0">
                <a:solidFill>
                  <a:srgbClr val="3488A0"/>
                </a:solidFill>
              </a:rPr>
              <a:t>ΧΑΡΑ</a:t>
            </a:r>
          </a:p>
          <a:p>
            <a:r>
              <a:rPr lang="el-GR" dirty="0">
                <a:solidFill>
                  <a:srgbClr val="3488A0"/>
                </a:solidFill>
              </a:rPr>
              <a:t>ΛΥΠΗ</a:t>
            </a:r>
          </a:p>
          <a:p>
            <a:r>
              <a:rPr lang="el-GR" dirty="0">
                <a:solidFill>
                  <a:srgbClr val="3488A0"/>
                </a:solidFill>
              </a:rPr>
              <a:t>ΠΕΡΗΦΑΝΙΑ ΓΙΑ ΤΟΝ ΕΑΥΤΟ ΣΟΥ</a:t>
            </a:r>
            <a:endParaRPr lang="el-GR" dirty="0"/>
          </a:p>
        </p:txBody>
      </p:sp>
      <p:sp>
        <p:nvSpPr>
          <p:cNvPr id="4" name="Θέση ημερομηνίας 3">
            <a:extLst>
              <a:ext uri="{FF2B5EF4-FFF2-40B4-BE49-F238E27FC236}">
                <a16:creationId xmlns:a16="http://schemas.microsoft.com/office/drawing/2014/main" id="{108D10F7-CE58-47BB-91B7-9F7AB70CF10B}"/>
              </a:ext>
            </a:extLst>
          </p:cNvPr>
          <p:cNvSpPr>
            <a:spLocks noGrp="1"/>
          </p:cNvSpPr>
          <p:nvPr>
            <p:ph type="dt" sz="half" idx="10"/>
          </p:nvPr>
        </p:nvSpPr>
        <p:spPr/>
        <p:txBody>
          <a:bodyPr/>
          <a:lstStyle/>
          <a:p>
            <a:fld id="{5D179434-7293-40E0-98A7-69F3C10321FD}" type="datetime1">
              <a:rPr lang="el-GR" smtClean="0"/>
              <a:t>9/5/2020</a:t>
            </a:fld>
            <a:endParaRPr lang="en-US" dirty="0"/>
          </a:p>
        </p:txBody>
      </p:sp>
    </p:spTree>
    <p:extLst>
      <p:ext uri="{BB962C8B-B14F-4D97-AF65-F5344CB8AC3E}">
        <p14:creationId xmlns:p14="http://schemas.microsoft.com/office/powerpoint/2010/main" val="159238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FA9F7A-DF04-479B-9AD4-8F06C26D042D}"/>
              </a:ext>
            </a:extLst>
          </p:cNvPr>
          <p:cNvSpPr>
            <a:spLocks noGrp="1"/>
          </p:cNvSpPr>
          <p:nvPr>
            <p:ph type="title"/>
          </p:nvPr>
        </p:nvSpPr>
        <p:spPr/>
        <p:txBody>
          <a:bodyPr/>
          <a:lstStyle/>
          <a:p>
            <a:r>
              <a:rPr lang="el-GR" dirty="0">
                <a:solidFill>
                  <a:srgbClr val="F03F2B"/>
                </a:solidFill>
              </a:rPr>
              <a:t>ΣΚΕΦΤΟΜΑΙ…</a:t>
            </a:r>
          </a:p>
        </p:txBody>
      </p:sp>
      <p:sp>
        <p:nvSpPr>
          <p:cNvPr id="3" name="Θέση περιεχομένου 2">
            <a:extLst>
              <a:ext uri="{FF2B5EF4-FFF2-40B4-BE49-F238E27FC236}">
                <a16:creationId xmlns:a16="http://schemas.microsoft.com/office/drawing/2014/main" id="{0CD6389A-EC09-475D-9BB2-FDA9FDF73A8C}"/>
              </a:ext>
            </a:extLst>
          </p:cNvPr>
          <p:cNvSpPr>
            <a:spLocks noGrp="1"/>
          </p:cNvSpPr>
          <p:nvPr>
            <p:ph idx="1"/>
          </p:nvPr>
        </p:nvSpPr>
        <p:spPr/>
        <p:txBody>
          <a:bodyPr/>
          <a:lstStyle/>
          <a:p>
            <a:r>
              <a:rPr lang="el-GR" dirty="0">
                <a:solidFill>
                  <a:srgbClr val="3488A0"/>
                </a:solidFill>
              </a:rPr>
              <a:t>Σκέψου τρία πράγματα για τη σχολική σου ζωή στο γυμνάσιο που θα σε κάνουν να νιώσεις</a:t>
            </a:r>
            <a:r>
              <a:rPr lang="en-US" dirty="0">
                <a:solidFill>
                  <a:srgbClr val="3488A0"/>
                </a:solidFill>
              </a:rPr>
              <a:t>:</a:t>
            </a:r>
            <a:endParaRPr lang="el-GR" dirty="0">
              <a:solidFill>
                <a:srgbClr val="3488A0"/>
              </a:solidFill>
            </a:endParaRPr>
          </a:p>
          <a:p>
            <a:r>
              <a:rPr lang="el-GR" dirty="0">
                <a:solidFill>
                  <a:srgbClr val="3488A0"/>
                </a:solidFill>
              </a:rPr>
              <a:t>ΕΝΘΟΥΣΙΑΣΜΟ προσμονής</a:t>
            </a:r>
          </a:p>
          <a:p>
            <a:r>
              <a:rPr lang="el-GR" dirty="0">
                <a:solidFill>
                  <a:srgbClr val="3488A0"/>
                </a:solidFill>
              </a:rPr>
              <a:t>ΆΓΧΟΣ αποφυγής</a:t>
            </a:r>
          </a:p>
          <a:p>
            <a:r>
              <a:rPr lang="el-GR" dirty="0">
                <a:solidFill>
                  <a:srgbClr val="3488A0"/>
                </a:solidFill>
              </a:rPr>
              <a:t>ΑΥΤΟΠΕΠΟΙΘΗΣΗ επίτευξης</a:t>
            </a:r>
            <a:endParaRPr lang="el-GR" dirty="0"/>
          </a:p>
        </p:txBody>
      </p:sp>
      <p:sp>
        <p:nvSpPr>
          <p:cNvPr id="4" name="Θέση ημερομηνίας 3">
            <a:extLst>
              <a:ext uri="{FF2B5EF4-FFF2-40B4-BE49-F238E27FC236}">
                <a16:creationId xmlns:a16="http://schemas.microsoft.com/office/drawing/2014/main" id="{A12EA4D3-502A-4122-907B-D5FD01C76894}"/>
              </a:ext>
            </a:extLst>
          </p:cNvPr>
          <p:cNvSpPr>
            <a:spLocks noGrp="1"/>
          </p:cNvSpPr>
          <p:nvPr>
            <p:ph type="dt" sz="half" idx="10"/>
          </p:nvPr>
        </p:nvSpPr>
        <p:spPr/>
        <p:txBody>
          <a:bodyPr/>
          <a:lstStyle/>
          <a:p>
            <a:fld id="{5D179434-7293-40E0-98A7-69F3C10321FD}" type="datetime1">
              <a:rPr lang="el-GR" smtClean="0"/>
              <a:t>9/5/2020</a:t>
            </a:fld>
            <a:endParaRPr lang="en-US" dirty="0"/>
          </a:p>
        </p:txBody>
      </p:sp>
    </p:spTree>
    <p:extLst>
      <p:ext uri="{BB962C8B-B14F-4D97-AF65-F5344CB8AC3E}">
        <p14:creationId xmlns:p14="http://schemas.microsoft.com/office/powerpoint/2010/main" val="1878054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0926CC5-8C6F-4B6E-B74E-0AC4A8813E85}"/>
              </a:ext>
            </a:extLst>
          </p:cNvPr>
          <p:cNvSpPr>
            <a:spLocks noGrp="1"/>
          </p:cNvSpPr>
          <p:nvPr>
            <p:ph type="title"/>
          </p:nvPr>
        </p:nvSpPr>
        <p:spPr/>
        <p:txBody>
          <a:bodyPr/>
          <a:lstStyle/>
          <a:p>
            <a:r>
              <a:rPr lang="el-GR" dirty="0">
                <a:solidFill>
                  <a:srgbClr val="F03F2B"/>
                </a:solidFill>
              </a:rPr>
              <a:t>Το φυλαχτό μου</a:t>
            </a:r>
          </a:p>
        </p:txBody>
      </p:sp>
      <p:sp>
        <p:nvSpPr>
          <p:cNvPr id="3" name="Θέση περιεχομένου 2">
            <a:extLst>
              <a:ext uri="{FF2B5EF4-FFF2-40B4-BE49-F238E27FC236}">
                <a16:creationId xmlns:a16="http://schemas.microsoft.com/office/drawing/2014/main" id="{5848BCA4-C2E9-4565-826C-85B68C87FF26}"/>
              </a:ext>
            </a:extLst>
          </p:cNvPr>
          <p:cNvSpPr>
            <a:spLocks noGrp="1"/>
          </p:cNvSpPr>
          <p:nvPr>
            <p:ph idx="1"/>
          </p:nvPr>
        </p:nvSpPr>
        <p:spPr/>
        <p:txBody>
          <a:bodyPr/>
          <a:lstStyle/>
          <a:p>
            <a:r>
              <a:rPr lang="el-GR" dirty="0">
                <a:solidFill>
                  <a:srgbClr val="3488A0"/>
                </a:solidFill>
              </a:rPr>
              <a:t>Μπορείς λοιπόν να φτιάξεις ένα είδος κολάζ με φωτό δίπλα από τα αρχικά στοιχεία που σου δίνονται και στη συνέχεια να γράψεις δυο μικρά κείμενα με τις σκέψεις σου γύρω από τις τρεις δυνατές στιγμές που έχεις κρατήσει από το δημοτικό και τρεις στιγμές που σκέφτεσαι ότι θα προκύψουν στη σχολική σου ζωή στο γυμνάσιο</a:t>
            </a:r>
          </a:p>
          <a:p>
            <a:r>
              <a:rPr lang="el-GR" dirty="0">
                <a:solidFill>
                  <a:srgbClr val="3488A0"/>
                </a:solidFill>
              </a:rPr>
              <a:t>Μπορείς να το κρεμάσεις στον πίνακα ανακοινώσεων στο γραφείο σού και να το κοιτάς κάθε φορά που νιώθεις κάποια ανασφάλεια ή χρειάζεται να επαναπροσδιορίσεις την πορεία σου</a:t>
            </a:r>
          </a:p>
          <a:p>
            <a:endParaRPr lang="el-GR" dirty="0"/>
          </a:p>
        </p:txBody>
      </p:sp>
      <p:sp>
        <p:nvSpPr>
          <p:cNvPr id="4" name="Θέση ημερομηνίας 3">
            <a:extLst>
              <a:ext uri="{FF2B5EF4-FFF2-40B4-BE49-F238E27FC236}">
                <a16:creationId xmlns:a16="http://schemas.microsoft.com/office/drawing/2014/main" id="{73C38193-CC84-4670-B5BD-0539D9B89F6C}"/>
              </a:ext>
            </a:extLst>
          </p:cNvPr>
          <p:cNvSpPr>
            <a:spLocks noGrp="1"/>
          </p:cNvSpPr>
          <p:nvPr>
            <p:ph type="dt" sz="half" idx="10"/>
          </p:nvPr>
        </p:nvSpPr>
        <p:spPr/>
        <p:txBody>
          <a:bodyPr/>
          <a:lstStyle/>
          <a:p>
            <a:fld id="{5D179434-7293-40E0-98A7-69F3C10321FD}" type="datetime1">
              <a:rPr lang="el-GR" smtClean="0"/>
              <a:t>9/5/2020</a:t>
            </a:fld>
            <a:endParaRPr lang="en-US" dirty="0"/>
          </a:p>
        </p:txBody>
      </p:sp>
    </p:spTree>
    <p:extLst>
      <p:ext uri="{BB962C8B-B14F-4D97-AF65-F5344CB8AC3E}">
        <p14:creationId xmlns:p14="http://schemas.microsoft.com/office/powerpoint/2010/main" val="2551366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D23890-57FB-4E92-A9E2-1B415CC4AA2F}"/>
              </a:ext>
            </a:extLst>
          </p:cNvPr>
          <p:cNvSpPr>
            <a:spLocks noGrp="1"/>
          </p:cNvSpPr>
          <p:nvPr>
            <p:ph type="title"/>
          </p:nvPr>
        </p:nvSpPr>
        <p:spPr/>
        <p:txBody>
          <a:bodyPr/>
          <a:lstStyle/>
          <a:p>
            <a:r>
              <a:rPr lang="el-GR" dirty="0">
                <a:solidFill>
                  <a:srgbClr val="F03F2B"/>
                </a:solidFill>
              </a:rPr>
              <a:t>ΕΥΧΗ</a:t>
            </a:r>
          </a:p>
        </p:txBody>
      </p:sp>
      <p:sp>
        <p:nvSpPr>
          <p:cNvPr id="3" name="Θέση περιεχομένου 2">
            <a:extLst>
              <a:ext uri="{FF2B5EF4-FFF2-40B4-BE49-F238E27FC236}">
                <a16:creationId xmlns:a16="http://schemas.microsoft.com/office/drawing/2014/main" id="{41E213A0-4185-4F24-B42E-EB8508F5947C}"/>
              </a:ext>
            </a:extLst>
          </p:cNvPr>
          <p:cNvSpPr>
            <a:spLocks noGrp="1"/>
          </p:cNvSpPr>
          <p:nvPr>
            <p:ph idx="1"/>
          </p:nvPr>
        </p:nvSpPr>
        <p:spPr/>
        <p:txBody>
          <a:bodyPr/>
          <a:lstStyle/>
          <a:p>
            <a:r>
              <a:rPr lang="el-GR" dirty="0">
                <a:solidFill>
                  <a:srgbClr val="5CC6D6"/>
                </a:solidFill>
              </a:rPr>
              <a:t>Σου ευχόμαστε ολόψυχα καλή σχολική ζωή στο γυμνάσιο, την αρχή της πορείας σου προς την ενηλικίωση! </a:t>
            </a:r>
          </a:p>
        </p:txBody>
      </p:sp>
      <p:sp>
        <p:nvSpPr>
          <p:cNvPr id="4" name="Θέση ημερομηνίας 3">
            <a:extLst>
              <a:ext uri="{FF2B5EF4-FFF2-40B4-BE49-F238E27FC236}">
                <a16:creationId xmlns:a16="http://schemas.microsoft.com/office/drawing/2014/main" id="{F4DF6611-1CD8-422E-AF2A-1323C891C18D}"/>
              </a:ext>
            </a:extLst>
          </p:cNvPr>
          <p:cNvSpPr>
            <a:spLocks noGrp="1"/>
          </p:cNvSpPr>
          <p:nvPr>
            <p:ph type="dt" sz="half" idx="10"/>
          </p:nvPr>
        </p:nvSpPr>
        <p:spPr/>
        <p:txBody>
          <a:bodyPr/>
          <a:lstStyle/>
          <a:p>
            <a:fld id="{5D179434-7293-40E0-98A7-69F3C10321FD}" type="datetime1">
              <a:rPr lang="el-GR" smtClean="0"/>
              <a:t>9/5/2020</a:t>
            </a:fld>
            <a:endParaRPr lang="en-US" dirty="0"/>
          </a:p>
        </p:txBody>
      </p:sp>
    </p:spTree>
    <p:extLst>
      <p:ext uri="{BB962C8B-B14F-4D97-AF65-F5344CB8AC3E}">
        <p14:creationId xmlns:p14="http://schemas.microsoft.com/office/powerpoint/2010/main" val="29898853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ffice_41798794_TF78438558" id="{4C793B3E-94FC-460F-8DB6-81BAA90A6624}" vid="{0DBEB6CE-59DB-4D4E-8602-FA1B0F1F623C}"/>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{46B19D82-A5D0-4C3E-8366-A423F7ADFDBC}tf78438558</Template>
  <TotalTime>0</TotalTime>
  <Words>218</Words>
  <Application>Microsoft Office PowerPoint</Application>
  <PresentationFormat>Ευρεία οθόνη</PresentationFormat>
  <Paragraphs>33</Paragraphs>
  <Slides>6</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6</vt:i4>
      </vt:variant>
    </vt:vector>
  </HeadingPairs>
  <TitlesOfParts>
    <vt:vector size="10" baseType="lpstr">
      <vt:lpstr>Calibri</vt:lpstr>
      <vt:lpstr>Garamond</vt:lpstr>
      <vt:lpstr>Tahoma</vt:lpstr>
      <vt:lpstr>SavonVTI</vt:lpstr>
      <vt:lpstr>ΒΙΟΓΡΑΦΙΚΟ ΑΝΑΜΝΗΣΕΩΝ ΤΟΥ ΔΗΜΟΤΙΚΟΥ</vt:lpstr>
      <vt:lpstr>ΟΙ ΣΤΑΘΜΟΙ ΤΗΣ ΖΩΗΣ ΜΟΥ</vt:lpstr>
      <vt:lpstr>Θυμάμαι…</vt:lpstr>
      <vt:lpstr>ΣΚΕΦΤΟΜΑΙ…</vt:lpstr>
      <vt:lpstr>Το φυλαχτό μου</vt:lpstr>
      <vt:lpstr>ΕΥΧΗ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2020-05-08T02:20:09Z</dcterms:created>
  <dcterms:modified xsi:type="dcterms:W3CDTF">2020-05-09T01:56:02Z</dcterms:modified>
</cp:coreProperties>
</file>