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8B87-AAC0-486B-B2E0-CE4D00D7BD9D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086-1315-4C0F-B450-E2E7BB02A98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8B87-AAC0-486B-B2E0-CE4D00D7BD9D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086-1315-4C0F-B450-E2E7BB02A9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8B87-AAC0-486B-B2E0-CE4D00D7BD9D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086-1315-4C0F-B450-E2E7BB02A9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8B87-AAC0-486B-B2E0-CE4D00D7BD9D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086-1315-4C0F-B450-E2E7BB02A987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8B87-AAC0-486B-B2E0-CE4D00D7BD9D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086-1315-4C0F-B450-E2E7BB02A9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8B87-AAC0-486B-B2E0-CE4D00D7BD9D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086-1315-4C0F-B450-E2E7BB02A987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8B87-AAC0-486B-B2E0-CE4D00D7BD9D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086-1315-4C0F-B450-E2E7BB02A987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8B87-AAC0-486B-B2E0-CE4D00D7BD9D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086-1315-4C0F-B450-E2E7BB02A9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8B87-AAC0-486B-B2E0-CE4D00D7BD9D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086-1315-4C0F-B450-E2E7BB02A9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8B87-AAC0-486B-B2E0-CE4D00D7BD9D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086-1315-4C0F-B450-E2E7BB02A9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8B87-AAC0-486B-B2E0-CE4D00D7BD9D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086-1315-4C0F-B450-E2E7BB02A98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D28B87-AAC0-486B-B2E0-CE4D00D7BD9D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CE1086-1315-4C0F-B450-E2E7BB02A98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Τίτλο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16632"/>
            <a:ext cx="8988491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34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31640" y="4725144"/>
            <a:ext cx="6512511" cy="1143000"/>
          </a:xfrm>
        </p:spPr>
        <p:txBody>
          <a:bodyPr/>
          <a:lstStyle/>
          <a:p>
            <a:r>
              <a:rPr lang="el-GR" sz="3600" dirty="0" smtClean="0"/>
              <a:t>Εμβαδά  παραλληλογράμμων</a:t>
            </a:r>
            <a:endParaRPr lang="el-GR" sz="36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4986"/>
            <a:ext cx="6336703" cy="4294103"/>
          </a:xfrm>
        </p:spPr>
      </p:pic>
    </p:spTree>
    <p:extLst>
      <p:ext uri="{BB962C8B-B14F-4D97-AF65-F5344CB8AC3E}">
        <p14:creationId xmlns:p14="http://schemas.microsoft.com/office/powerpoint/2010/main" val="2309113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Θέση περιεχομένου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555960" cy="6408712"/>
          </a:xfrm>
        </p:spPr>
      </p:pic>
    </p:spTree>
    <p:extLst>
      <p:ext uri="{BB962C8B-B14F-4D97-AF65-F5344CB8AC3E}">
        <p14:creationId xmlns:p14="http://schemas.microsoft.com/office/powerpoint/2010/main" val="4061680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6872"/>
            <a:ext cx="7983611" cy="2980258"/>
          </a:xfrm>
        </p:spPr>
      </p:pic>
      <p:sp>
        <p:nvSpPr>
          <p:cNvPr id="6" name="TextBox 5"/>
          <p:cNvSpPr txBox="1"/>
          <p:nvPr/>
        </p:nvSpPr>
        <p:spPr>
          <a:xfrm>
            <a:off x="1835696" y="805354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ΕΜΒΑΔΟΝ ΠΛΑΓΙΟΥ ΠΑΡΑΛΛΗΛΟΓΡΑΜΟΥ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374905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512511" cy="1143000"/>
          </a:xfrm>
        </p:spPr>
        <p:txBody>
          <a:bodyPr/>
          <a:lstStyle/>
          <a:p>
            <a:r>
              <a:rPr lang="el-GR" dirty="0" smtClean="0"/>
              <a:t>ΕΜΒΑΔΟΝ ΤΡΙΓΩΝΟΥ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772816"/>
            <a:ext cx="2972680" cy="2857075"/>
          </a:xfrm>
        </p:spPr>
      </p:pic>
      <p:sp>
        <p:nvSpPr>
          <p:cNvPr id="7" name="TextBox 6"/>
          <p:cNvSpPr txBox="1"/>
          <p:nvPr/>
        </p:nvSpPr>
        <p:spPr>
          <a:xfrm>
            <a:off x="1835696" y="4797152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Πολλαπλασιάζω τη βάση Χ το ύψος </a:t>
            </a:r>
          </a:p>
          <a:p>
            <a:r>
              <a:rPr lang="el-GR" dirty="0" smtClean="0"/>
              <a:t>Και αυτό που βρίσκω το διαιρώ δια δύο</a:t>
            </a:r>
          </a:p>
          <a:p>
            <a:r>
              <a:rPr lang="el-GR" dirty="0" smtClean="0"/>
              <a:t>Γιατί το εμβαδό ενός τριγώνου είναι το μισό </a:t>
            </a:r>
          </a:p>
          <a:p>
            <a:r>
              <a:rPr lang="el-GR" dirty="0" smtClean="0"/>
              <a:t>Από το εμβαδό ενός ορθογωνίου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6596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619637" cy="6456408"/>
          </a:xfrm>
        </p:spPr>
      </p:pic>
    </p:spTree>
    <p:extLst>
      <p:ext uri="{BB962C8B-B14F-4D97-AF65-F5344CB8AC3E}">
        <p14:creationId xmlns:p14="http://schemas.microsoft.com/office/powerpoint/2010/main" val="779224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259632" y="1628800"/>
            <a:ext cx="6400800" cy="3888432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/>
              <a:t>ΑΡΑ ΣΕ ΓΕΝΙΚΕΣ ΓΡΑΜΜΕΣ</a:t>
            </a:r>
          </a:p>
          <a:p>
            <a:pPr algn="ctr"/>
            <a:r>
              <a:rPr lang="el-GR" sz="2800" b="1" dirty="0" smtClean="0">
                <a:solidFill>
                  <a:srgbClr val="FF0000"/>
                </a:solidFill>
              </a:rPr>
              <a:t>ΌΤΑΝ ΘΕΛΩ ΝΑ ΒΡΩ ΜΙΑ ΠΕΡΙΜΕΤΡΟ</a:t>
            </a:r>
          </a:p>
          <a:p>
            <a:pPr algn="ctr"/>
            <a:r>
              <a:rPr lang="el-GR" sz="2800" b="1" dirty="0" smtClean="0">
                <a:solidFill>
                  <a:schemeClr val="bg2">
                    <a:lumMod val="75000"/>
                  </a:schemeClr>
                </a:solidFill>
              </a:rPr>
              <a:t>Προσθέτω όλες τις πλευρές</a:t>
            </a:r>
          </a:p>
          <a:p>
            <a:pPr algn="ctr"/>
            <a:r>
              <a:rPr lang="el-GR" sz="2800" b="1" dirty="0" smtClean="0">
                <a:solidFill>
                  <a:schemeClr val="accent6"/>
                </a:solidFill>
              </a:rPr>
              <a:t>ΌΤΑΝ ΘΕΛΩ ΝΑ ΒΡΩ ΈΝΑ ΕΜΒΑΔΟ</a:t>
            </a:r>
          </a:p>
          <a:p>
            <a:pPr algn="ctr"/>
            <a:r>
              <a:rPr lang="el-GR" sz="2800" b="1" dirty="0" err="1" smtClean="0">
                <a:solidFill>
                  <a:schemeClr val="accent1"/>
                </a:solidFill>
              </a:rPr>
              <a:t>Πολλλαπλασιάζω</a:t>
            </a:r>
            <a:r>
              <a:rPr lang="el-GR" sz="2800" b="1" dirty="0" smtClean="0">
                <a:solidFill>
                  <a:schemeClr val="accent1"/>
                </a:solidFill>
              </a:rPr>
              <a:t> τις δύο πλευρές</a:t>
            </a:r>
          </a:p>
          <a:p>
            <a:pPr algn="ctr"/>
            <a:r>
              <a:rPr lang="el-GR" sz="2800" b="1" dirty="0" smtClean="0">
                <a:solidFill>
                  <a:schemeClr val="accent1"/>
                </a:solidFill>
              </a:rPr>
              <a:t>Βάση Χ ύψος</a:t>
            </a:r>
            <a:endParaRPr lang="el-GR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62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691680" y="4365104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/>
              <a:t>ΤΩΝ  ΣΧΗΜΑΤΩΝ</a:t>
            </a:r>
            <a:endParaRPr lang="el-GR" sz="3200" b="1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7175351" cy="1793167"/>
          </a:xfrm>
        </p:spPr>
        <p:txBody>
          <a:bodyPr/>
          <a:lstStyle/>
          <a:p>
            <a:pPr algn="ctr"/>
            <a:r>
              <a:rPr lang="el-GR" sz="6000" dirty="0" smtClean="0"/>
              <a:t>ΜΑΘΑΙΝΩ  ΤΗΝ </a:t>
            </a:r>
            <a:br>
              <a:rPr lang="el-GR" sz="6000" dirty="0" smtClean="0"/>
            </a:br>
            <a:r>
              <a:rPr lang="el-GR" sz="6000" dirty="0" smtClean="0"/>
              <a:t>ΠΕΡΙΜΕΤΡΟ</a:t>
            </a:r>
            <a:endParaRPr lang="el-GR" sz="6000" dirty="0"/>
          </a:p>
        </p:txBody>
      </p:sp>
    </p:spTree>
    <p:extLst>
      <p:ext uri="{BB962C8B-B14F-4D97-AF65-F5344CB8AC3E}">
        <p14:creationId xmlns:p14="http://schemas.microsoft.com/office/powerpoint/2010/main" val="47425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66" y="-16202"/>
            <a:ext cx="9339744" cy="7012128"/>
          </a:xfrm>
        </p:spPr>
      </p:pic>
    </p:spTree>
    <p:extLst>
      <p:ext uri="{BB962C8B-B14F-4D97-AF65-F5344CB8AC3E}">
        <p14:creationId xmlns:p14="http://schemas.microsoft.com/office/powerpoint/2010/main" val="292278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512511" cy="1143000"/>
          </a:xfrm>
        </p:spPr>
        <p:txBody>
          <a:bodyPr/>
          <a:lstStyle/>
          <a:p>
            <a:pPr algn="ctr"/>
            <a:r>
              <a:rPr lang="el-GR" dirty="0" smtClean="0"/>
              <a:t>ΆΛΛΟ  ΠΑΡΑΔΕΙΓΜΑ 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691680" y="2348880"/>
            <a:ext cx="6400800" cy="3474720"/>
          </a:xfrm>
        </p:spPr>
        <p:txBody>
          <a:bodyPr>
            <a:normAutofit lnSpcReduction="10000"/>
          </a:bodyPr>
          <a:lstStyle/>
          <a:p>
            <a:r>
              <a:rPr lang="el-GR" b="1" dirty="0" smtClean="0"/>
              <a:t>ΕΧΩ ΈΝΑ ΤΕΤΡΑΓΩΝΟ ΜΕ  ΠΛΕΥΡΑ 10 εκ.</a:t>
            </a:r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r>
              <a:rPr lang="el-GR" b="1" dirty="0" smtClean="0"/>
              <a:t>Η ΠΕΡΙΜΕΤΡΟΣ ΤΟΥ ΘΑ ΕΙΝΑΙ </a:t>
            </a:r>
          </a:p>
          <a:p>
            <a:r>
              <a:rPr lang="el-GR" b="1" dirty="0" smtClean="0"/>
              <a:t>Π=10+10+10+10=40 εκ. ή Π=4Χ10=40 εκ.</a:t>
            </a:r>
            <a:endParaRPr lang="el-GR" b="1" dirty="0"/>
          </a:p>
        </p:txBody>
      </p:sp>
      <p:sp>
        <p:nvSpPr>
          <p:cNvPr id="4" name="Ορθογώνιο 3"/>
          <p:cNvSpPr/>
          <p:nvPr/>
        </p:nvSpPr>
        <p:spPr>
          <a:xfrm>
            <a:off x="4139952" y="3140968"/>
            <a:ext cx="129614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3932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344816" cy="4353664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smtClean="0"/>
              <a:t>ΑΡΑ ΓΙΑ ΝΑ ΒΡΩ </a:t>
            </a:r>
          </a:p>
          <a:p>
            <a:pPr algn="ctr"/>
            <a:r>
              <a:rPr lang="el-GR" sz="3200" b="1" dirty="0" smtClean="0"/>
              <a:t>ΤΗΝ ΠΕΡΙΜΕΤΡΟ</a:t>
            </a:r>
          </a:p>
          <a:p>
            <a:pPr algn="ctr"/>
            <a:r>
              <a:rPr lang="el-GR" sz="3200" b="1" dirty="0" smtClean="0"/>
              <a:t> ΟΠΟΙΟΥΔΗΠΟΤΕ ΓΕΩΜΕΤΡΙΚΟΥ ΣΧΗΜΑΤΟΣ</a:t>
            </a:r>
          </a:p>
          <a:p>
            <a:pPr algn="ctr"/>
            <a:r>
              <a:rPr lang="el-GR" sz="3200" b="1" dirty="0" smtClean="0"/>
              <a:t>ΑΠΛΑ ΚΑΝΩ ΠΡΟΣΘΕΣΗ</a:t>
            </a:r>
          </a:p>
          <a:p>
            <a:pPr algn="ctr"/>
            <a:r>
              <a:rPr lang="el-GR" sz="3200" b="1" dirty="0" smtClean="0"/>
              <a:t>ΚΑΙ ΠΡΟΣΘΕΤΩ </a:t>
            </a:r>
          </a:p>
          <a:p>
            <a:pPr algn="ctr"/>
            <a:r>
              <a:rPr lang="el-GR" sz="3200" b="1" dirty="0" smtClean="0"/>
              <a:t>ΤΑ ΜΗΚΗ ΟΛΩΝ ΤΩΝ ΠΛΕΥΡΩΝ ΤΟΥ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247143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75656" y="4293096"/>
            <a:ext cx="6512511" cy="1143000"/>
          </a:xfrm>
        </p:spPr>
        <p:txBody>
          <a:bodyPr/>
          <a:lstStyle/>
          <a:p>
            <a:pPr algn="ctr"/>
            <a:r>
              <a:rPr lang="el-GR" dirty="0" smtClean="0"/>
              <a:t>ΤΩΝ ΣΧΗΜΑΤΩΝ  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dirty="0" smtClean="0"/>
              <a:t>ΜΑΘΑΙΝΩ  ΤΟ  ΕΜΒΑΔΟ</a:t>
            </a:r>
            <a:endParaRPr lang="el-GR" sz="5400" b="1" dirty="0"/>
          </a:p>
        </p:txBody>
      </p:sp>
    </p:spTree>
    <p:extLst>
      <p:ext uri="{BB962C8B-B14F-4D97-AF65-F5344CB8AC3E}">
        <p14:creationId xmlns:p14="http://schemas.microsoft.com/office/powerpoint/2010/main" val="10961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8" y="-102625"/>
            <a:ext cx="9114882" cy="6843305"/>
          </a:xfrm>
        </p:spPr>
      </p:pic>
    </p:spTree>
    <p:extLst>
      <p:ext uri="{BB962C8B-B14F-4D97-AF65-F5344CB8AC3E}">
        <p14:creationId xmlns:p14="http://schemas.microsoft.com/office/powerpoint/2010/main" val="2131964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448264" cy="7093603"/>
          </a:xfrm>
        </p:spPr>
      </p:pic>
    </p:spTree>
    <p:extLst>
      <p:ext uri="{BB962C8B-B14F-4D97-AF65-F5344CB8AC3E}">
        <p14:creationId xmlns:p14="http://schemas.microsoft.com/office/powerpoint/2010/main" val="246596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sz="quarter" idx="13"/>
          </p:nvPr>
        </p:nvSpPr>
        <p:spPr>
          <a:xfrm>
            <a:off x="899592" y="764704"/>
            <a:ext cx="7488832" cy="2913504"/>
          </a:xfrm>
        </p:spPr>
        <p:txBody>
          <a:bodyPr>
            <a:noAutofit/>
          </a:bodyPr>
          <a:lstStyle/>
          <a:p>
            <a:r>
              <a:rPr lang="el-GR" sz="2400" b="1" dirty="0" smtClean="0"/>
              <a:t>ΑΡΑ ΟΙ ΤΥΠΟΙ ΜΕ ΤΟΥΣ ΟΠΟΙΟΥΣ ΒΡΙΣΚΩ </a:t>
            </a:r>
          </a:p>
          <a:p>
            <a:r>
              <a:rPr lang="el-GR" sz="2400" b="1" dirty="0" smtClean="0"/>
              <a:t>ΤΟ ΕΜΒΑΔΟ ΕΝΌΣ ΤΕΤΡΑΓΩΝΟΥ</a:t>
            </a:r>
          </a:p>
          <a:p>
            <a:r>
              <a:rPr lang="el-GR" sz="2400" b="1" dirty="0" smtClean="0"/>
              <a:t>ΕΊΝΑΙ </a:t>
            </a:r>
          </a:p>
          <a:p>
            <a:r>
              <a:rPr lang="el-GR" sz="2400" b="1" dirty="0" err="1" smtClean="0"/>
              <a:t>Ε=μΧπ</a:t>
            </a:r>
            <a:r>
              <a:rPr lang="el-GR" sz="2400" b="1" dirty="0" smtClean="0"/>
              <a:t> όπου μ είναι το μήκος και π το πλάτος ή</a:t>
            </a:r>
          </a:p>
          <a:p>
            <a:r>
              <a:rPr lang="el-GR" sz="2400" b="1" dirty="0" err="1" smtClean="0"/>
              <a:t>Ε=βΧυ</a:t>
            </a:r>
            <a:r>
              <a:rPr lang="el-GR" sz="2400" b="1" dirty="0" smtClean="0"/>
              <a:t> όπου β είναι η βάση και υ το ύψος ή</a:t>
            </a:r>
          </a:p>
          <a:p>
            <a:r>
              <a:rPr lang="el-GR" sz="2400" b="1" dirty="0" err="1" smtClean="0"/>
              <a:t>Ε=αΧα</a:t>
            </a:r>
            <a:r>
              <a:rPr lang="el-GR" sz="2400" b="1" dirty="0" smtClean="0"/>
              <a:t> όπου α είναι η πλευρά</a:t>
            </a:r>
            <a:endParaRPr lang="el-GR" sz="2400" b="1" dirty="0"/>
          </a:p>
        </p:txBody>
      </p:sp>
      <p:sp>
        <p:nvSpPr>
          <p:cNvPr id="9" name="Ορθογώνιο 8"/>
          <p:cNvSpPr/>
          <p:nvPr/>
        </p:nvSpPr>
        <p:spPr>
          <a:xfrm>
            <a:off x="1115616" y="3981662"/>
            <a:ext cx="1440160" cy="14668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Ε=μΧπ</a:t>
            </a:r>
            <a:endParaRPr lang="el-GR" dirty="0" smtClean="0"/>
          </a:p>
          <a:p>
            <a:pPr algn="ctr"/>
            <a:endParaRPr lang="el-GR" dirty="0" smtClean="0"/>
          </a:p>
          <a:p>
            <a:pPr algn="ctr"/>
            <a:endParaRPr lang="el-GR" dirty="0" smtClean="0"/>
          </a:p>
        </p:txBody>
      </p:sp>
      <p:sp>
        <p:nvSpPr>
          <p:cNvPr id="10" name="Ορθογώνιο 9"/>
          <p:cNvSpPr/>
          <p:nvPr/>
        </p:nvSpPr>
        <p:spPr>
          <a:xfrm>
            <a:off x="3635896" y="3976909"/>
            <a:ext cx="1440160" cy="14668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Ε=βΧυ</a:t>
            </a:r>
            <a:endParaRPr lang="el-GR" dirty="0" smtClean="0"/>
          </a:p>
          <a:p>
            <a:pPr algn="ctr"/>
            <a:endParaRPr lang="el-GR" dirty="0"/>
          </a:p>
        </p:txBody>
      </p:sp>
      <p:sp>
        <p:nvSpPr>
          <p:cNvPr id="11" name="Ορθογώνιο 10"/>
          <p:cNvSpPr/>
          <p:nvPr/>
        </p:nvSpPr>
        <p:spPr>
          <a:xfrm>
            <a:off x="6026843" y="3981662"/>
            <a:ext cx="1440160" cy="14668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Ε=αΧα</a:t>
            </a:r>
            <a:endParaRPr lang="el-GR" dirty="0" smtClean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8777097"/>
      </p:ext>
    </p:extLst>
  </p:cSld>
  <p:clrMapOvr>
    <a:masterClrMapping/>
  </p:clrMapOvr>
</p:sld>
</file>

<file path=ppt/theme/theme1.xml><?xml version="1.0" encoding="utf-8"?>
<a:theme xmlns:a="http://schemas.openxmlformats.org/drawingml/2006/main" name="Πνοή">
  <a:themeElements>
    <a:clrScheme name="Πνοή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Πνοή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νοή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</TotalTime>
  <Words>156</Words>
  <Application>Microsoft Office PowerPoint</Application>
  <PresentationFormat>Προβολή στην οθόνη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Πνοή</vt:lpstr>
      <vt:lpstr>Παρουσίαση του PowerPoint</vt:lpstr>
      <vt:lpstr>ΜΑΘΑΙΝΩ  ΤΗΝ  ΠΕΡΙΜΕΤΡΟ</vt:lpstr>
      <vt:lpstr>Παρουσίαση του PowerPoint</vt:lpstr>
      <vt:lpstr>ΆΛΛΟ  ΠΑΡΑΔΕΙΓΜΑ  </vt:lpstr>
      <vt:lpstr>Παρουσίαση του PowerPoint</vt:lpstr>
      <vt:lpstr>ΤΩΝ ΣΧΗΜΑΤΩΝ   </vt:lpstr>
      <vt:lpstr>Παρουσίαση του PowerPoint</vt:lpstr>
      <vt:lpstr>Παρουσίαση του PowerPoint</vt:lpstr>
      <vt:lpstr>Παρουσίαση του PowerPoint</vt:lpstr>
      <vt:lpstr>Εμβαδά  παραλληλογράμμων</vt:lpstr>
      <vt:lpstr>Παρουσίαση του PowerPoint</vt:lpstr>
      <vt:lpstr>Παρουσίαση του PowerPoint</vt:lpstr>
      <vt:lpstr>ΕΜΒΑΔΟΝ ΤΡΙΓΩΝΟΥ </vt:lpstr>
      <vt:lpstr>Παρουσίαση του PowerPoint</vt:lpstr>
      <vt:lpstr>Παρουσίαση του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ΜΑΘΑΙΝΩ  ΤΗΝ  ΠΕΡΙΜΕΤΡΟ</dc:title>
  <dc:creator>mathites</dc:creator>
  <cp:lastModifiedBy>mathites</cp:lastModifiedBy>
  <cp:revision>7</cp:revision>
  <dcterms:created xsi:type="dcterms:W3CDTF">2020-05-02T16:31:45Z</dcterms:created>
  <dcterms:modified xsi:type="dcterms:W3CDTF">2020-05-02T19:34:23Z</dcterms:modified>
</cp:coreProperties>
</file>