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76" r:id="rId6"/>
    <p:sldId id="277" r:id="rId7"/>
    <p:sldId id="278" r:id="rId8"/>
    <p:sldId id="279" r:id="rId9"/>
    <p:sldId id="280" r:id="rId10"/>
    <p:sldId id="266" r:id="rId11"/>
  </p:sldIdLst>
  <p:sldSz cx="12188825" cy="6858000"/>
  <p:notesSz cx="6858000" cy="9144000"/>
  <p:defaultTextStyle>
    <a:defPPr rtl="0">
      <a:defRPr lang="el-G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>
        <p:scale>
          <a:sx n="66" d="100"/>
          <a:sy n="66" d="100"/>
        </p:scale>
        <p:origin x="1330" y="5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BEF74E3-54A9-4A9D-B141-8420ADB3F669}" type="datetime1">
              <a:rPr lang="el-GR" smtClean="0">
                <a:solidFill>
                  <a:schemeClr val="tx2"/>
                </a:solidFill>
              </a:rPr>
              <a:t>16/6/2021</a:t>
            </a:fld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l-GR">
                <a:solidFill>
                  <a:schemeClr val="tx2"/>
                </a:solidFill>
              </a:rPr>
              <a:pPr algn="r" rtl="0"/>
              <a:t>‹#›</a:t>
            </a:fld>
            <a:endParaRPr lang="el-G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46D304B2-A66F-4731-9CAE-20E1EFD40B0A}" type="datetime1">
              <a:rPr lang="el-GR" smtClean="0"/>
              <a:pPr/>
              <a:t>16/6/2021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284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476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921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132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 smtClean="0"/>
              <a:t>Στυλ κύριου υπότιτλου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80AA97-953C-4EAA-86BE-6A0DBD6A0A38}" type="datetime1">
              <a:rPr lang="el-GR" smtClean="0"/>
              <a:pPr/>
              <a:t>16/6/2021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8DD0F3-758F-47DA-AAFC-C11174804C19}" type="datetime1">
              <a:rPr lang="el-GR" smtClean="0"/>
              <a:pPr/>
              <a:t>16/6/2021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9B4CA7-6BD6-4AB5-BC79-1C59A6F2A519}" type="datetime1">
              <a:rPr lang="el-GR" smtClean="0"/>
              <a:pPr/>
              <a:t>16/6/2021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810064-C6E1-4DEC-8EC2-2E91B552ED99}" type="datetime1">
              <a:rPr lang="el-GR" smtClean="0"/>
              <a:pPr/>
              <a:t>16/6/2021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57A326-7C51-402D-86CD-24FEAF6B572D}" type="datetime1">
              <a:rPr lang="el-GR" smtClean="0"/>
              <a:pPr/>
              <a:t>16/6/2021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E9EEF2-F58A-4BD4-95AA-03C0C135DA5B}" type="datetime1">
              <a:rPr lang="el-GR" smtClean="0"/>
              <a:pPr/>
              <a:t>16/6/2021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452EC1-260E-46B9-B267-CDB552480A3D}" type="datetime1">
              <a:rPr lang="el-GR" smtClean="0"/>
              <a:pPr/>
              <a:t>16/6/2021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6C9C3F-82B8-44D0-8ABF-56EC902E6BBC}" type="datetime1">
              <a:rPr lang="el-GR" smtClean="0"/>
              <a:pPr/>
              <a:t>16/6/2021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l-GR" noProof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50D58F-30C3-440F-85B2-B500B6ADF663}" type="datetime1">
              <a:rPr lang="el-GR" smtClean="0"/>
              <a:pPr/>
              <a:t>16/6/2021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3BCFB36F-F189-41F2-9925-2F22B6B6E554}" type="datetime1">
              <a:rPr lang="el-GR" smtClean="0"/>
              <a:pPr/>
              <a:t>16/6/2021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ΒΥΖΑΝΤΙΝΟ ΜΟΥΣΕΙΟ ΘΕΣΣΑΛΟΝΙΚΗΣ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" y="8595"/>
            <a:ext cx="454914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158308" y="1700808"/>
            <a:ext cx="6092825" cy="16730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είναι ένα  παλιό βάζο ή αγγείο που χρησιμοποιούσαν στα παλιά χρόνια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στις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εκκλησίες για να μοιράζουν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Ιερείς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στον κόσμο Θεία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κοινωνία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Ο ΜΑΡΜΑΡΩΜΕΝΟΣ ΒΑΣΙΛΙΑΣ - Μουσική Απόστολος Καλδάρας, Στίχοι Πυθαγόρα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3519" y="-29127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" y="1"/>
            <a:ext cx="6381025" cy="573325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549796" y="5765314"/>
            <a:ext cx="6092825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Αυτά εδώ είναι τα βραχιόλια που φορούσαν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αυτοκράτορες στα βυζαντινά χρόνια.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5015" cy="39043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93812" y="4293096"/>
            <a:ext cx="6092825" cy="16730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εδώ </a:t>
            </a:r>
            <a:r>
              <a:rPr lang="el-G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φένεται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είναι ένα σεντούκι που χρησιμοποιούσαν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αυτοκράτορες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 οι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βασίλισσες και βάζαν μέσα τα κοσμήματά τους ή τα χρήματα για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τα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κρατάνε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ασφαλή.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6353" cy="397768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77788" y="4365104"/>
            <a:ext cx="6092825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Αυτοί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οι σταυροί που φορούσαν στα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βυζαντινά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χρόνια.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8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" y="0"/>
            <a:ext cx="6252456" cy="382998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61764" y="4149080"/>
            <a:ext cx="6092825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Αυτά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τα δαχτυλίδια που φορούσαν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πλούσιες γυναίκες του Βυζαντίου. Ήταν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φτιαγμένα από 25 καράτια χρυσό.   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87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701924" y="1988840"/>
            <a:ext cx="6092825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Όλα αυτά ήταν τα μνημεία που μου άρεσαν από αυτό το μουσείο!!!!!!!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Βιβλία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7_TF02787940_TF02787940" id="{990CCF52-0B98-4E6E-A440-8F37C7CA403B}" vid="{35E72EB8-7ADB-4349-9B43-2221BE89132E}"/>
    </a:ext>
  </a:extLst>
</a:theme>
</file>

<file path=ppt/theme/theme2.xml><?xml version="1.0" encoding="utf-8"?>
<a:theme xmlns:a="http://schemas.openxmlformats.org/drawingml/2006/main" name="Θέμα του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με μπλε στοίβα βιβλίων (ευρεία οθόνη)</Template>
  <TotalTime>0</TotalTime>
  <Words>115</Words>
  <Application>Microsoft Office PowerPoint</Application>
  <PresentationFormat>Προσαρμογή</PresentationFormat>
  <Paragraphs>11</Paragraphs>
  <Slides>7</Slides>
  <Notes>4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Βιβλία 16x9</vt:lpstr>
      <vt:lpstr>ΒΥΖΑΝΤΙΝΟ ΜΟΥΣΕΙΟ ΘΕΣΣΑΛΟΝΙΚΗΣ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2021-06-16T05:15:44Z</dcterms:created>
  <dcterms:modified xsi:type="dcterms:W3CDTF">2021-06-16T06:42:50Z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