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07:19.3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446 17587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06:59.8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2183 15379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07:37.7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2356 16098,'0'-25,"25"25,-25-24,50 24,-25 0,-25-25,24 25,1 0,25-25,-25 25,-25-25,24 25,1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07:38.5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2530 15999,'0'0,"-25"0,0 25,1-25,-1 0,-25 25,50-1,-25-24,-24 25,-1 0,25-25,1 0,24 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06:07.0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11286 5953</inkml:trace>
  <inkml:trace contextRef="#ctx0" brushRef="#br0" timeOffset="960.5301">2456 15925</inkml:trace>
  <inkml:trace contextRef="#ctx0" brushRef="#br0" timeOffset="1688.5289">4068 14461</inkml:trace>
  <inkml:trace contextRef="#ctx0" brushRef="#br0" timeOffset="3442.5739">1761 11509,'0'25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10:32.7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13494 4812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10:58.0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14114 3671,'-25'0,"-25"0,26 0,-1 0,-25 0,25 0,1 0,-26 0,0 0,1 0,-1 0,25 0,-24 0,-1 0,-24 0,24 0,-24 0,24 0,1 0,-1 0,0 25,-24-25,24 0,1 0,-1 25,-24-25,24 0,-24 0,24 25,-24-25,-1 0,1 0,-1 0,1 0,-25 0,24 0,1 0,-1 0,1 0,-25-25,24 25,1 0,0 0,24 0,0 0,26 0,-26 0,0 0,26 0,-1 0,0 0,-25 0,1 0,24 0,0 0,-25 0,1 0,24 0,-25 0,1 0,-26-25,26 25,-26 0,26-25,-1 25,1 0,24 0,-25 0,1 0,24 0,-25 0,1 0,-1 0,25-25,0 25,-24 0,24 0,0 0,-24-25,24 25,-25 0,25 0,-24 0,24 0,0-24,0 24,0 0,1 0,-1 0,0 0,-25 0,1 0,-26 0,1 0,-25 0,0 0,-25-25,0 25,24 0,1 0,-25-25,25 25,24 0,26 0,-1 0,25 0,-24-25,24 25,0 0,0 0,1 0,-1 0,0 0,0 0,0 0,1 0,-1 0,0 0,25 25,-25-25,0 0,1 25,-1 0,0-1,0-24,-25 0,26 25,-26 0,0-25,1 25,24 0,0-25,0 0,1 25,-1-25,0 0,0 0,25-25,-25 25,1-25,-1 25,0 0,25-25,-25 25,0-25,1 25,-1 0,-25-25,1 1,-26 24,-24-25,0 0,24-25,1 26,-1-1,26 0,24 0,-25 0,26 1,24-1,-25 25,25-25,-25 25,25-50,0 26,0-1,0-25,0 1,-25 24,25 0,-25-25,25 1,0-1,0 25,0-24,0-1,0 25,0-24,0 24,0-25,-24 25,24 1,0-1,0-25,0 25,0 1,0-26,0 25,0 0,0-24,0-1,24 50,-24-49,25 24,-25 0,0 0,25 25,-25-25,25 1,0 24,-25-25,49 0,-24 25,0-25,0 25,24-25,1 25,-25-24,0 24,24-25,-24 25,0 0,24-25,1 25,0 0,-1 0,-24 0,25-25,-26 25,1 0,25-25,-25 25,-1 0,1 0,0 0,0 0,0-24,-1 24,1 0,0 0,0 0,24-25,1 25,0 0,-1 0,26 0,-26-25,26 25,-1-25,25 25,-24 0,-1 0,-24-25,24 25,-24-24,-1 24,1-25,0 25,24 0,-49 0,24 0,-24 0,25 0,-25 0,-1 0,1 0,0 0,0 0,25 0,-26 0,26 0,0 0,24 0,0 0,1 0,24 0,0 0,50 0,-50 0,0 0,26 0,-26 0,50 0,-75 0,50 0,-50-25,1 25,-1 0,1-25,-26 25,-24 0,49-25,-24 25,-25 0,0 0,49 0,-49 0,25-25,-26 25,26 0,0-24,-26 24,1 0,25 0,-25 0,-1 0,26 0,-25 0,24-25,1 25,0 0,-1 0,1 0,-1 0,1-25,-25 25,24 0,26 0,-26 0,1-25,0 25,-1 0,1 0,24 0,-24 0,0 0,-26 0,26 0,0 0,24 0,-49 0,24 0,-24 0,25 0,-1 0,-24 0,25 25,-25-25,24 0,-24 0,0 25,49-25,-49 0,0 0,25 0,-1 0,26 25,-26-25,26 24,-1 1,-24-25,-1 0,26 25,-26-25,26 25,-51-25,1 0,0 0,-25 25,25-25,0 25,-1-1,-24 1,0 0,25-25,-25 25,25 0,25-1,-26 1,1 0,-25 0,25 0,0-25,0 0,-25 24,24 1,1 0,0-25,0 0,-25 25,25-25,-25 25,25-1,-25 1,24-25,-24 25,0 0,25 0,-25-1,0 26,25-25,-25 0,0-1,25 1,-25 0,0 0,0 0,0-1,0 26,0-25,0 24,25-24,-25 0,0 0,0 0,0 0,0-1,0 1,0 0,24 0,-24 0,0-1,0 1,0 0,0 0,0 24,0-24,0 25,-24-25,24-1,0 26,0-25,0 0,0-1,0 1,-25 0,25 25,-25-50,25 24,0 26,-25-50,25 50,-25-26,1 1,24 0,0 0,-25-25,25 25,0-1,-50 26,0-25,26-25,24 25,-25-25,0 0,0 0,25 25,-25-25,25 24,-24-24,-1 25,0-25</inkml:trace>
  <inkml:trace contextRef="#ctx0" brushRef="#br0" timeOffset="2440.8057">5904 3101,'0'-25,"0"0,0 0,0 0,0 1,0-1,0-25,0 1,0 24,0-25,0 1,0-1,0-25,0 26,0-26,0 26,0-26,0 26,0 24,0-25,0-24,0 49,0 0,0 1,0-1,0 50,0-1,0 1,0 0,0 25,0-1,0-24,0 25,0-1,24 26,-24-26,25 1,-25-1,0-24,0 50,0-50,0-1,0 26,0-25,25 24,-25-24,0 0,0 0,0 24,25-49,-25 25,0 25,0-25,0 24,0-24,0 0,0 0,25 24,-25 1,0-25,0-1,0 1,0 0,0 25</inkml:trace>
  <inkml:trace contextRef="#ctx0" brushRef="#br0" timeOffset="3439.6329">6474 3746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.29586" units="1/cm"/>
          <inkml:channelProperty channel="Y" name="resolution" value="28.44444" units="1/cm"/>
        </inkml:channelProperties>
      </inkml:inkSource>
      <inkml:timestamp xml:id="ts0" timeString="2020-04-01T21:11:27.1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1984 16818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92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80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21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47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397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551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08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854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064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35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1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EE30-6846-4A05-9D47-2CF63C4E921F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31D1-D59D-40DA-B812-66E66D01CE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205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vocabulary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we come across more often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nowadays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to meet the needs of e-learning?</a:t>
            </a:r>
            <a:endParaRPr lang="el-GR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Μελάνι 3"/>
              <p14:cNvContentPartPr/>
              <p14:nvPr/>
            </p14:nvContentPartPr>
            <p14:xfrm>
              <a:off x="160560" y="6331320"/>
              <a:ext cx="360" cy="360"/>
            </p14:xfrm>
          </p:contentPart>
        </mc:Choice>
        <mc:Fallback xmlns="">
          <p:pic>
            <p:nvPicPr>
              <p:cNvPr id="4" name="Μελάνι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20" y="6267600"/>
                <a:ext cx="3240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80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12098"/>
              </p:ext>
            </p:extLst>
          </p:nvPr>
        </p:nvGraphicFramePr>
        <p:xfrm>
          <a:off x="1331640" y="188640"/>
          <a:ext cx="6480720" cy="8387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5829075" imgH="7543597" progId="AcroExch.Document.DC">
                  <p:embed/>
                </p:oleObj>
              </mc:Choice>
              <mc:Fallback>
                <p:oleObj name="Acrobat Document" r:id="rId3" imgW="5829075" imgH="754359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88640"/>
                        <a:ext cx="6480720" cy="8387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Μελάνι 2"/>
              <p14:cNvContentPartPr/>
              <p14:nvPr/>
            </p14:nvContentPartPr>
            <p14:xfrm>
              <a:off x="785880" y="5536440"/>
              <a:ext cx="360" cy="360"/>
            </p14:xfrm>
          </p:contentPart>
        </mc:Choice>
        <mc:Fallback xmlns="">
          <p:pic>
            <p:nvPicPr>
              <p:cNvPr id="3" name="Μελάνι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0040" y="547308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Μελάνι 3"/>
              <p14:cNvContentPartPr/>
              <p14:nvPr/>
            </p14:nvContentPartPr>
            <p14:xfrm>
              <a:off x="848160" y="5750640"/>
              <a:ext cx="107640" cy="45000"/>
            </p14:xfrm>
          </p:contentPart>
        </mc:Choice>
        <mc:Fallback xmlns="">
          <p:pic>
            <p:nvPicPr>
              <p:cNvPr id="4" name="Μελάνι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2320" y="5687280"/>
                <a:ext cx="13932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Μελάνι 4"/>
              <p14:cNvContentPartPr/>
              <p14:nvPr/>
            </p14:nvContentPartPr>
            <p14:xfrm>
              <a:off x="794880" y="5759640"/>
              <a:ext cx="116280" cy="54000"/>
            </p14:xfrm>
          </p:contentPart>
        </mc:Choice>
        <mc:Fallback xmlns="">
          <p:pic>
            <p:nvPicPr>
              <p:cNvPr id="5" name="Μελάνι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9040" y="5696280"/>
                <a:ext cx="14796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" name="Μελάνι 5"/>
              <p14:cNvContentPartPr/>
              <p14:nvPr/>
            </p14:nvContentPartPr>
            <p14:xfrm>
              <a:off x="633960" y="2143080"/>
              <a:ext cx="3429360" cy="3590280"/>
            </p14:xfrm>
          </p:contentPart>
        </mc:Choice>
        <mc:Fallback xmlns="">
          <p:pic>
            <p:nvPicPr>
              <p:cNvPr id="6" name="Μελάνι 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4600" y="2133720"/>
                <a:ext cx="3448080" cy="360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09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229" y="2805607"/>
            <a:ext cx="73668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Do you feel comfortable with… </a:t>
            </a:r>
            <a:endParaRPr lang="el-GR" sz="4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0952" y="908720"/>
            <a:ext cx="302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am afraid that…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136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88645" y="2564904"/>
            <a:ext cx="2841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annotate</a:t>
            </a:r>
            <a:endParaRPr lang="el-G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406425"/>
            <a:ext cx="1699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mute</a:t>
            </a:r>
            <a:endParaRPr lang="el-G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3568" y="5157192"/>
            <a:ext cx="2035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device</a:t>
            </a:r>
            <a:endParaRPr lang="el-G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108663" y="5085184"/>
            <a:ext cx="22462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admit</a:t>
            </a:r>
            <a:endParaRPr lang="el-G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480429" y="457017"/>
            <a:ext cx="2731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schedule</a:t>
            </a:r>
            <a:endParaRPr lang="el-G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012160" y="1380347"/>
            <a:ext cx="185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select</a:t>
            </a:r>
            <a:endParaRPr lang="el-G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212267" y="3086272"/>
            <a:ext cx="23086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assign</a:t>
            </a:r>
            <a:endParaRPr lang="el-G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2517811" y="4009602"/>
            <a:ext cx="2657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smtClean="0">
                <a:ln/>
                <a:solidFill>
                  <a:schemeClr val="accent3"/>
                </a:solidFill>
                <a:effectLst/>
              </a:rPr>
              <a:t>privilege</a:t>
            </a:r>
            <a:endParaRPr lang="el-G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Μελάνι 3"/>
              <p14:cNvContentPartPr/>
              <p14:nvPr/>
            </p14:nvContentPartPr>
            <p14:xfrm>
              <a:off x="4857840" y="1732320"/>
              <a:ext cx="360" cy="360"/>
            </p14:xfrm>
          </p:contentPart>
        </mc:Choice>
        <mc:Fallback xmlns="">
          <p:pic>
            <p:nvPicPr>
              <p:cNvPr id="4" name="Μελάνι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2000" y="166896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Μελάνι 10"/>
              <p14:cNvContentPartPr/>
              <p14:nvPr/>
            </p14:nvContentPartPr>
            <p14:xfrm>
              <a:off x="2125440" y="535680"/>
              <a:ext cx="3116520" cy="830880"/>
            </p14:xfrm>
          </p:contentPart>
        </mc:Choice>
        <mc:Fallback xmlns="">
          <p:pic>
            <p:nvPicPr>
              <p:cNvPr id="11" name="Μελάνι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16080" y="526320"/>
                <a:ext cx="3135240" cy="84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37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636912"/>
            <a:ext cx="329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which mean….</a:t>
            </a:r>
            <a:endParaRPr lang="el-G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95609" y="5468394"/>
            <a:ext cx="6451253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arrange an event at a particular time</a:t>
            </a:r>
            <a:endParaRPr lang="el-GR" sz="32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el-G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913552" y="2276872"/>
            <a:ext cx="68080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soften the sound/make </a:t>
            </a:r>
            <a:r>
              <a:rPr lang="en-US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sbd</a:t>
            </a:r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speechless</a:t>
            </a:r>
            <a:endParaRPr lang="el-GR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547189" y="4613920"/>
            <a:ext cx="15408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choose</a:t>
            </a:r>
            <a:endParaRPr lang="el-GR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089915" y="2861647"/>
            <a:ext cx="32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comment on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…</a:t>
            </a:r>
            <a:endParaRPr lang="el-G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765518" y="3953581"/>
            <a:ext cx="31041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allocate/ give</a:t>
            </a:r>
            <a:endParaRPr lang="el-GR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5161983" y="3030924"/>
            <a:ext cx="19489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advantage</a:t>
            </a:r>
            <a:endParaRPr lang="el-GR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118810" y="1412776"/>
            <a:ext cx="40176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tool/appliance/gadget</a:t>
            </a:r>
            <a:endParaRPr lang="el-G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193558" y="692696"/>
            <a:ext cx="58681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Acknowledge/allow to enter</a:t>
            </a:r>
            <a:endParaRPr lang="el-GR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Μελάνι 9"/>
              <p14:cNvContentPartPr/>
              <p14:nvPr/>
            </p14:nvContentPartPr>
            <p14:xfrm>
              <a:off x="714240" y="6054480"/>
              <a:ext cx="360" cy="360"/>
            </p14:xfrm>
          </p:contentPart>
        </mc:Choice>
        <mc:Fallback xmlns="">
          <p:pic>
            <p:nvPicPr>
              <p:cNvPr id="10" name="Μελάνι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880" y="6045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61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853" y="2492896"/>
            <a:ext cx="54487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Can you fill in the gaps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with the previous words?</a:t>
            </a:r>
            <a:endParaRPr lang="el-G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209182" y="496689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Don’t get angry as he has disappeared for days; he has a pretty  tight …….. 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34163" y="1753855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4"/>
                </a:solidFill>
              </a:rPr>
              <a:t>She ……………... a hat to match her new dress.</a:t>
            </a:r>
            <a:endParaRPr lang="el-GR" sz="2000" dirty="0">
              <a:solidFill>
                <a:schemeClr val="accent4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-180528" y="1144270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He covered one ear to ……………... the passing traffic.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-2052736" y="3469070"/>
            <a:ext cx="9649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Ten policemen were …………………….. to patrol the area.</a:t>
            </a:r>
            <a:endParaRPr lang="el-GR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-1512676" y="2487960"/>
            <a:ext cx="9649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Instead of borrowing a book from the library, I downloaded  the content so as to be able to ………………… …………..anything I like.</a:t>
            </a:r>
            <a:endParaRPr lang="el-GR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-1279811" y="4117142"/>
            <a:ext cx="9649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He had the …………………………………of studying abroad for two years.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-1692696" y="4909230"/>
            <a:ext cx="9649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That ………………… can track where you are at any time.</a:t>
            </a:r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-1639851" y="5373216"/>
            <a:ext cx="10009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4" indent="-457200" algn="ctr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C00000"/>
                </a:solidFill>
              </a:rPr>
              <a:t>At least I ………………………… I’m jealous – and I have every reason to be.</a:t>
            </a:r>
            <a:endParaRPr lang="el-G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176</Words>
  <Application>Microsoft Office PowerPoint</Application>
  <PresentationFormat>Προβολή στην οθόνη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Θέμα του Office</vt:lpstr>
      <vt:lpstr>Acrobat Document</vt:lpstr>
      <vt:lpstr>What is the vocabulary  we come across more often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23</cp:revision>
  <dcterms:created xsi:type="dcterms:W3CDTF">2020-03-31T20:02:25Z</dcterms:created>
  <dcterms:modified xsi:type="dcterms:W3CDTF">2020-04-02T18:36:21Z</dcterms:modified>
</cp:coreProperties>
</file>