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9351A89-4554-4F35-AFBC-C1E49ACC216A}" v="8" dt="2024-11-03T21:31:24.7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ΔΙΟΝΥΣΙΑ ΜΥΛΩΝΑ" userId="0c27e40c0c033ed3" providerId="LiveId" clId="{D9351A89-4554-4F35-AFBC-C1E49ACC216A}"/>
    <pc:docChg chg="custSel addSld modSld">
      <pc:chgData name="ΔΙΟΝΥΣΙΑ ΜΥΛΩΝΑ" userId="0c27e40c0c033ed3" providerId="LiveId" clId="{D9351A89-4554-4F35-AFBC-C1E49ACC216A}" dt="2024-11-03T21:31:24.741" v="1145" actId="20577"/>
      <pc:docMkLst>
        <pc:docMk/>
      </pc:docMkLst>
      <pc:sldChg chg="modSp mod">
        <pc:chgData name="ΔΙΟΝΥΣΙΑ ΜΥΛΩΝΑ" userId="0c27e40c0c033ed3" providerId="LiveId" clId="{D9351A89-4554-4F35-AFBC-C1E49ACC216A}" dt="2024-11-03T21:07:49.471" v="0" actId="122"/>
        <pc:sldMkLst>
          <pc:docMk/>
          <pc:sldMk cId="753890722" sldId="256"/>
        </pc:sldMkLst>
        <pc:spChg chg="mod">
          <ac:chgData name="ΔΙΟΝΥΣΙΑ ΜΥΛΩΝΑ" userId="0c27e40c0c033ed3" providerId="LiveId" clId="{D9351A89-4554-4F35-AFBC-C1E49ACC216A}" dt="2024-11-03T21:07:49.471" v="0" actId="122"/>
          <ac:spMkLst>
            <pc:docMk/>
            <pc:sldMk cId="753890722" sldId="256"/>
            <ac:spMk id="3" creationId="{97F55563-E8AB-77FE-4CC6-9149C274D684}"/>
          </ac:spMkLst>
        </pc:spChg>
      </pc:sldChg>
      <pc:sldChg chg="modSp mod">
        <pc:chgData name="ΔΙΟΝΥΣΙΑ ΜΥΛΩΝΑ" userId="0c27e40c0c033ed3" providerId="LiveId" clId="{D9351A89-4554-4F35-AFBC-C1E49ACC216A}" dt="2024-11-03T21:08:43.394" v="33" actId="122"/>
        <pc:sldMkLst>
          <pc:docMk/>
          <pc:sldMk cId="556945248" sldId="257"/>
        </pc:sldMkLst>
        <pc:spChg chg="mod">
          <ac:chgData name="ΔΙΟΝΥΣΙΑ ΜΥΛΩΝΑ" userId="0c27e40c0c033ed3" providerId="LiveId" clId="{D9351A89-4554-4F35-AFBC-C1E49ACC216A}" dt="2024-11-03T21:08:43.394" v="33" actId="122"/>
          <ac:spMkLst>
            <pc:docMk/>
            <pc:sldMk cId="556945248" sldId="257"/>
            <ac:spMk id="2" creationId="{D540285B-FD68-F66F-82E0-B0280B222EA3}"/>
          </ac:spMkLst>
        </pc:spChg>
        <pc:spChg chg="mod">
          <ac:chgData name="ΔΙΟΝΥΣΙΑ ΜΥΛΩΝΑ" userId="0c27e40c0c033ed3" providerId="LiveId" clId="{D9351A89-4554-4F35-AFBC-C1E49ACC216A}" dt="2024-11-03T21:08:33.173" v="32" actId="27636"/>
          <ac:spMkLst>
            <pc:docMk/>
            <pc:sldMk cId="556945248" sldId="257"/>
            <ac:spMk id="3" creationId="{EB8E05C1-E58D-D3D8-1418-308936806F5A}"/>
          </ac:spMkLst>
        </pc:spChg>
      </pc:sldChg>
      <pc:sldChg chg="addSp modSp mod">
        <pc:chgData name="ΔΙΟΝΥΣΙΑ ΜΥΛΩΝΑ" userId="0c27e40c0c033ed3" providerId="LiveId" clId="{D9351A89-4554-4F35-AFBC-C1E49ACC216A}" dt="2024-11-03T21:16:18.891" v="264" actId="14100"/>
        <pc:sldMkLst>
          <pc:docMk/>
          <pc:sldMk cId="1571602371" sldId="258"/>
        </pc:sldMkLst>
        <pc:spChg chg="mod">
          <ac:chgData name="ΔΙΟΝΥΣΙΑ ΜΥΛΩΝΑ" userId="0c27e40c0c033ed3" providerId="LiveId" clId="{D9351A89-4554-4F35-AFBC-C1E49ACC216A}" dt="2024-11-03T21:09:37.576" v="89" actId="122"/>
          <ac:spMkLst>
            <pc:docMk/>
            <pc:sldMk cId="1571602371" sldId="258"/>
            <ac:spMk id="2" creationId="{409C03E9-766D-C265-6DB5-169858EA315B}"/>
          </ac:spMkLst>
        </pc:spChg>
        <pc:spChg chg="mod">
          <ac:chgData name="ΔΙΟΝΥΣΙΑ ΜΥΛΩΝΑ" userId="0c27e40c0c033ed3" providerId="LiveId" clId="{D9351A89-4554-4F35-AFBC-C1E49ACC216A}" dt="2024-11-03T21:16:18.891" v="264" actId="14100"/>
          <ac:spMkLst>
            <pc:docMk/>
            <pc:sldMk cId="1571602371" sldId="258"/>
            <ac:spMk id="3" creationId="{E40B6A65-A95A-943A-B068-D8F1C2ABE2D2}"/>
          </ac:spMkLst>
        </pc:spChg>
        <pc:spChg chg="add">
          <ac:chgData name="ΔΙΟΝΥΣΙΑ ΜΥΛΩΝΑ" userId="0c27e40c0c033ed3" providerId="LiveId" clId="{D9351A89-4554-4F35-AFBC-C1E49ACC216A}" dt="2024-11-03T21:14:57.190" v="193" actId="11529"/>
          <ac:spMkLst>
            <pc:docMk/>
            <pc:sldMk cId="1571602371" sldId="258"/>
            <ac:spMk id="4" creationId="{F6C1CD61-2A36-D7BB-1911-3F047C870E8E}"/>
          </ac:spMkLst>
        </pc:spChg>
      </pc:sldChg>
      <pc:sldChg chg="modSp mod">
        <pc:chgData name="ΔΙΟΝΥΣΙΑ ΜΥΛΩΝΑ" userId="0c27e40c0c033ed3" providerId="LiveId" clId="{D9351A89-4554-4F35-AFBC-C1E49ACC216A}" dt="2024-11-03T21:22:59.197" v="310" actId="20577"/>
        <pc:sldMkLst>
          <pc:docMk/>
          <pc:sldMk cId="2121670806" sldId="259"/>
        </pc:sldMkLst>
        <pc:spChg chg="mod">
          <ac:chgData name="ΔΙΟΝΥΣΙΑ ΜΥΛΩΝΑ" userId="0c27e40c0c033ed3" providerId="LiveId" clId="{D9351A89-4554-4F35-AFBC-C1E49ACC216A}" dt="2024-11-03T21:18:06.209" v="282" actId="122"/>
          <ac:spMkLst>
            <pc:docMk/>
            <pc:sldMk cId="2121670806" sldId="259"/>
            <ac:spMk id="2" creationId="{0458D9FA-CEA8-4AC5-AFE0-A0FE5BB3FF2C}"/>
          </ac:spMkLst>
        </pc:spChg>
        <pc:spChg chg="mod">
          <ac:chgData name="ΔΙΟΝΥΣΙΑ ΜΥΛΩΝΑ" userId="0c27e40c0c033ed3" providerId="LiveId" clId="{D9351A89-4554-4F35-AFBC-C1E49ACC216A}" dt="2024-11-03T21:22:59.197" v="310" actId="20577"/>
          <ac:spMkLst>
            <pc:docMk/>
            <pc:sldMk cId="2121670806" sldId="259"/>
            <ac:spMk id="3" creationId="{B977141E-74D5-63C9-9170-4A9888FB1FE1}"/>
          </ac:spMkLst>
        </pc:spChg>
      </pc:sldChg>
      <pc:sldChg chg="modSp add mod">
        <pc:chgData name="ΔΙΟΝΥΣΙΑ ΜΥΛΩΝΑ" userId="0c27e40c0c033ed3" providerId="LiveId" clId="{D9351A89-4554-4F35-AFBC-C1E49ACC216A}" dt="2024-11-03T21:25:34.970" v="337" actId="27636"/>
        <pc:sldMkLst>
          <pc:docMk/>
          <pc:sldMk cId="1730048430" sldId="260"/>
        </pc:sldMkLst>
        <pc:spChg chg="mod">
          <ac:chgData name="ΔΙΟΝΥΣΙΑ ΜΥΛΩΝΑ" userId="0c27e40c0c033ed3" providerId="LiveId" clId="{D9351A89-4554-4F35-AFBC-C1E49ACC216A}" dt="2024-11-03T21:23:28.566" v="334" actId="122"/>
          <ac:spMkLst>
            <pc:docMk/>
            <pc:sldMk cId="1730048430" sldId="260"/>
            <ac:spMk id="2" creationId="{8A743EB4-BF86-23E1-F108-C7AFD42FE07C}"/>
          </ac:spMkLst>
        </pc:spChg>
        <pc:spChg chg="mod">
          <ac:chgData name="ΔΙΟΝΥΣΙΑ ΜΥΛΩΝΑ" userId="0c27e40c0c033ed3" providerId="LiveId" clId="{D9351A89-4554-4F35-AFBC-C1E49ACC216A}" dt="2024-11-03T21:25:34.970" v="337" actId="27636"/>
          <ac:spMkLst>
            <pc:docMk/>
            <pc:sldMk cId="1730048430" sldId="260"/>
            <ac:spMk id="3" creationId="{79099571-3EC8-1374-FB10-A6C8BBDCD351}"/>
          </ac:spMkLst>
        </pc:spChg>
      </pc:sldChg>
      <pc:sldChg chg="modSp add mod">
        <pc:chgData name="ΔΙΟΝΥΣΙΑ ΜΥΛΩΝΑ" userId="0c27e40c0c033ed3" providerId="LiveId" clId="{D9351A89-4554-4F35-AFBC-C1E49ACC216A}" dt="2024-11-03T21:28:11.328" v="359" actId="27636"/>
        <pc:sldMkLst>
          <pc:docMk/>
          <pc:sldMk cId="415747013" sldId="261"/>
        </pc:sldMkLst>
        <pc:spChg chg="mod">
          <ac:chgData name="ΔΙΟΝΥΣΙΑ ΜΥΛΩΝΑ" userId="0c27e40c0c033ed3" providerId="LiveId" clId="{D9351A89-4554-4F35-AFBC-C1E49ACC216A}" dt="2024-11-03T21:26:58.241" v="356" actId="122"/>
          <ac:spMkLst>
            <pc:docMk/>
            <pc:sldMk cId="415747013" sldId="261"/>
            <ac:spMk id="2" creationId="{496BB74D-EE5B-1FC7-7D88-7529C863040C}"/>
          </ac:spMkLst>
        </pc:spChg>
        <pc:spChg chg="mod">
          <ac:chgData name="ΔΙΟΝΥΣΙΑ ΜΥΛΩΝΑ" userId="0c27e40c0c033ed3" providerId="LiveId" clId="{D9351A89-4554-4F35-AFBC-C1E49ACC216A}" dt="2024-11-03T21:28:11.328" v="359" actId="27636"/>
          <ac:spMkLst>
            <pc:docMk/>
            <pc:sldMk cId="415747013" sldId="261"/>
            <ac:spMk id="3" creationId="{E7386736-F2BF-17A1-1436-1D672EE9CA95}"/>
          </ac:spMkLst>
        </pc:spChg>
      </pc:sldChg>
      <pc:sldChg chg="modSp new mod">
        <pc:chgData name="ΔΙΟΝΥΣΙΑ ΜΥΛΩΝΑ" userId="0c27e40c0c033ed3" providerId="LiveId" clId="{D9351A89-4554-4F35-AFBC-C1E49ACC216A}" dt="2024-11-03T21:31:24.741" v="1145" actId="20577"/>
        <pc:sldMkLst>
          <pc:docMk/>
          <pc:sldMk cId="251485826" sldId="262"/>
        </pc:sldMkLst>
        <pc:spChg chg="mod">
          <ac:chgData name="ΔΙΟΝΥΣΙΑ ΜΥΛΩΝΑ" userId="0c27e40c0c033ed3" providerId="LiveId" clId="{D9351A89-4554-4F35-AFBC-C1E49ACC216A}" dt="2024-11-03T21:28:47.672" v="373" actId="122"/>
          <ac:spMkLst>
            <pc:docMk/>
            <pc:sldMk cId="251485826" sldId="262"/>
            <ac:spMk id="2" creationId="{4ABEB45B-B77F-C217-183D-D781ED312663}"/>
          </ac:spMkLst>
        </pc:spChg>
        <pc:spChg chg="mod">
          <ac:chgData name="ΔΙΟΝΥΣΙΑ ΜΥΛΩΝΑ" userId="0c27e40c0c033ed3" providerId="LiveId" clId="{D9351A89-4554-4F35-AFBC-C1E49ACC216A}" dt="2024-11-03T21:31:24.741" v="1145" actId="20577"/>
          <ac:spMkLst>
            <pc:docMk/>
            <pc:sldMk cId="251485826" sldId="262"/>
            <ac:spMk id="3" creationId="{C5C18A29-0B55-A985-15CD-2E1602C56C5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11/3/2024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7756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864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50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959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397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240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611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494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880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11/3/2024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96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477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384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uretirio.com/kratikos-paremvatismos/" TargetMode="External"/><Relationship Id="rId2" Type="http://schemas.openxmlformats.org/officeDocument/2006/relationships/hyperlink" Target="https://euretirio.com/kleisti-oikonomia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l.wikipedia.org/wiki/" TargetMode="External"/><Relationship Id="rId4" Type="http://schemas.openxmlformats.org/officeDocument/2006/relationships/hyperlink" Target="https://euretirio.com/ypotimisi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26E0BFB-CDF1-4990-8C11-AC849311E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737DEB-52F6-6635-6ED9-3D96BB4DA78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789" r="411"/>
          <a:stretch/>
        </p:blipFill>
        <p:spPr>
          <a:xfrm>
            <a:off x="-2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069A1F8-9BEB-4786-9694-FC48B2D75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788244" y="0"/>
            <a:ext cx="9403756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0000">
                <a:schemeClr val="tx1">
                  <a:alpha val="64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B0243340-690C-DE74-3B04-27DC07A2D6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48600" y="1122363"/>
            <a:ext cx="4023360" cy="3204134"/>
          </a:xfrm>
        </p:spPr>
        <p:txBody>
          <a:bodyPr anchor="b">
            <a:normAutofit/>
          </a:bodyPr>
          <a:lstStyle/>
          <a:p>
            <a:r>
              <a:rPr lang="el-GR" sz="4800" dirty="0">
                <a:solidFill>
                  <a:schemeClr val="bg1"/>
                </a:solidFill>
              </a:rPr>
              <a:t>Η ΚΡΙΣΗ ΤΟΥ 1932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97F55563-E8AB-77FE-4CC6-9149C274D6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48600" y="4872922"/>
            <a:ext cx="4023360" cy="1208141"/>
          </a:xfrm>
        </p:spPr>
        <p:txBody>
          <a:bodyPr>
            <a:normAutofit/>
          </a:bodyPr>
          <a:lstStyle/>
          <a:p>
            <a:pPr algn="ctr"/>
            <a:r>
              <a:rPr lang="el-GR" sz="2000" dirty="0">
                <a:solidFill>
                  <a:schemeClr val="bg1"/>
                </a:solidFill>
              </a:rPr>
              <a:t>Διευκρίνιση όρων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130540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1648" y="4546920"/>
            <a:ext cx="4023360" cy="18288"/>
          </a:xfrm>
          <a:prstGeom prst="rect">
            <a:avLst/>
          </a:prstGeom>
          <a:solidFill>
            <a:schemeClr val="bg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3890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540285B-FD68-F66F-82E0-B0280B222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ΜΕΤΑΤΡΕΨΙΜΟΤΗΤΑ ΤΟΥ ΝΟΜΙΣΜΑΤΟΣ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B8E05C1-E58D-D3D8-1418-308936806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/>
              <a:t>Σε ένα νομισματικό σύστημα, η μετατρεψιμότητα είναι η αποτίμηση που καθορίζεται από ένα νόμισμα, σε σχέση με ένα άλλο ή κάποιο πρότυπο όπως ο χρυσός ή τα περιουσιακά στοιχεία.</a:t>
            </a:r>
          </a:p>
          <a:p>
            <a:endParaRPr lang="el-GR" dirty="0"/>
          </a:p>
          <a:p>
            <a:r>
              <a:rPr lang="el-GR" dirty="0"/>
              <a:t>Υπό αυτήν την έννοια, με τη δημιουργία ενός παγκόσμιου συστήματος συναλλαγών και την ανάπτυξη της παγκοσμιοποίησης, η μετατροπή έχει χρησιμεύσει για τη μεταφορά πληροφοριών σχετικά με την αξία ορισμένων νομισμάτων σε σχέση με άλλα.</a:t>
            </a:r>
          </a:p>
          <a:p>
            <a:endParaRPr lang="el-GR" dirty="0"/>
          </a:p>
          <a:p>
            <a:r>
              <a:rPr lang="el-GR" dirty="0"/>
              <a:t>Έτσι, ανά πάσα στιγμή, το ίδιο αγαθό θα μπορούσε να αποτιμηθεί σε δύο ή περισσότερα νομίσματα και να γίνει διαπραγμάτευση της τιμής που πρέπει να καταβληθεί.</a:t>
            </a:r>
          </a:p>
        </p:txBody>
      </p:sp>
    </p:spTree>
    <p:extLst>
      <p:ext uri="{BB962C8B-B14F-4D97-AF65-F5344CB8AC3E}">
        <p14:creationId xmlns:p14="http://schemas.microsoft.com/office/powerpoint/2010/main" val="556945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B0DC18-DF0A-9470-8962-D7F67ECB7C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09C03E9-766D-C265-6DB5-169858EA3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2800" dirty="0"/>
              <a:t>ΑΝΑΣΤΟΛΗ ΤΗΣ ΜΕΤΑΤΡΕΨΙΜΟΤΗΤΑΣ ΤΟΥ ΝΟΜΙΣΜΑΤΟΣ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40B6A65-A95A-943A-B068-D8F1C2ABE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7" y="2478024"/>
            <a:ext cx="10368509" cy="3694176"/>
          </a:xfrm>
        </p:spPr>
        <p:txBody>
          <a:bodyPr/>
          <a:lstStyle/>
          <a:p>
            <a:pPr marL="0" indent="0">
              <a:buNone/>
            </a:pPr>
            <a:r>
              <a:rPr lang="el-GR" dirty="0"/>
              <a:t>  Υποτίμηση της δραχμής</a:t>
            </a:r>
          </a:p>
          <a:p>
            <a:pPr marL="0" indent="0">
              <a:buNone/>
            </a:pPr>
            <a:r>
              <a:rPr lang="el-GR" dirty="0"/>
              <a:t>Η υποτίμηση της δραχμής οδήγησε σε:</a:t>
            </a:r>
          </a:p>
          <a:p>
            <a:r>
              <a:rPr lang="el-GR" dirty="0"/>
              <a:t>Αύξηση τιμής των εισαγόμενων προϊόντων     περιορισμό εισαγωγών</a:t>
            </a:r>
          </a:p>
          <a:p>
            <a:r>
              <a:rPr lang="el-GR" dirty="0"/>
              <a:t>Αδυναμία εξυπηρέτησης δανειακών υποχρεώσεων</a:t>
            </a:r>
          </a:p>
        </p:txBody>
      </p:sp>
      <p:sp>
        <p:nvSpPr>
          <p:cNvPr id="4" name="Βέλος: Δεξιό 3">
            <a:extLst>
              <a:ext uri="{FF2B5EF4-FFF2-40B4-BE49-F238E27FC236}">
                <a16:creationId xmlns:a16="http://schemas.microsoft.com/office/drawing/2014/main" id="{F6C1CD61-2A36-D7BB-1911-3F047C870E8E}"/>
              </a:ext>
            </a:extLst>
          </p:cNvPr>
          <p:cNvSpPr/>
          <p:nvPr/>
        </p:nvSpPr>
        <p:spPr>
          <a:xfrm>
            <a:off x="7777316" y="3982065"/>
            <a:ext cx="285136" cy="4571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716023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F95913-AB00-9C29-1921-57DE26848C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458D9FA-CEA8-4AC5-AFE0-A0FE5BB3F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ΠΡΟΣΤΑΤΕΥΤΙΣΜΟΣ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977141E-74D5-63C9-9170-4A9888FB1F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Η οικονομική πολιτική που ασκεί μία χώρα προκειμένου να παράσχει προστασία στην εγχώρια παραγωγή αγαθών έναντι ξένου ανταγωνισμού. </a:t>
            </a:r>
          </a:p>
          <a:p>
            <a:pPr marL="0" indent="0">
              <a:buNone/>
            </a:pPr>
            <a:r>
              <a:rPr lang="el-GR" dirty="0"/>
              <a:t>Προστατευτικά μέτρα που λαμβάνει κυρίως μια χώρα είναι οι δασμοί, οι επιδοτήσεις, οι ποσοστώσεις εισαγωγών, τα διάφορα συναλλαγματικά μέτρα, οι ποσοτικοί περιορισμοί, ή διάφοροι άλλοι περιορισμοί, όπως π.χ. επιδοτήσεις ναύλων </a:t>
            </a:r>
            <a:r>
              <a:rPr lang="el-GR" dirty="0" err="1"/>
              <a:t>κ.λ.π</a:t>
            </a:r>
            <a:r>
              <a:rPr lang="el-G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21670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C6C19B-6A7F-D03C-EB0D-433B98A6CC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A743EB4-BF86-23E1-F108-C7AFD42FE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ΚΡΑΤΙΚΟΣ  ΠΑΡΕΜΒΑΤΙΣΜΟΣ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9099571-3EC8-1374-FB10-A6C8BBDCD3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dirty="0"/>
              <a:t>Κρατικός παρεμβατισμός είναι οι ενέργειες του κράτους οι οποίες επηρεάζουν την οικονομική δραστηριότητα ιδιωτών και επιχειρήσεων.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Αυτό επιτυγχάνεται με τη διαμόρφωση του νομικού και του θεσμικού πλαισίου μέσα στο οποίο εξασφαλίζεται η λειτουργία των νοικοκυριών / επιχειρήσεων και η ορθολογική συμπεριφορά των ατόμων, ώστε να δρουν δημιουργικά, να αποφεύγονται οι κοινωνικές συγκρούσεις και να διασφαλίζεται κοινωνική συνοχή.</a:t>
            </a:r>
          </a:p>
        </p:txBody>
      </p:sp>
    </p:spTree>
    <p:extLst>
      <p:ext uri="{BB962C8B-B14F-4D97-AF65-F5344CB8AC3E}">
        <p14:creationId xmlns:p14="http://schemas.microsoft.com/office/powerpoint/2010/main" val="1730048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4DADAC-48AF-F1A1-576F-9CEFDB227E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96BB74D-EE5B-1FC7-7D88-7529C8630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ΚΛΕΙΣΤΗ  ΟΙΚΟΝΟΜΙΑ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7386736-F2BF-17A1-1436-1D672EE9CA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l-GR" dirty="0"/>
              <a:t>Κλειστή οικονομία είναι η οικονομία που δεν έχει αλληλεπιδράσεις με άλλες οικονομίες. Δεν εξάγει ούτε εισάγει προϊόντα και υπηρεσίες και δεν έχει ροές κεφαλαίου ή άλλων παραγωγικών συντελεστών από ή προς το εξωτερικό.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Μία κλειστή οικονομία είναι αυτάρκης και απομονωμένη από το διεθνές εμπόριο ενώ απαγορεύει σε κάθε άλλη χώρα να συμμετέχει στο χρηματιστήριο της.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Σκοπός της κλειστής οικονομίας σε μια χώρα είναι όλη η παραγωγή και η κατανάλωση να γίνεται εγχώρια παρέχοντας στους πολίτες της οτιδήποτε μπορεί να τους χρειαστεί μέσα στα σύνορα της.</a:t>
            </a:r>
          </a:p>
        </p:txBody>
      </p:sp>
    </p:spTree>
    <p:extLst>
      <p:ext uri="{BB962C8B-B14F-4D97-AF65-F5344CB8AC3E}">
        <p14:creationId xmlns:p14="http://schemas.microsoft.com/office/powerpoint/2010/main" val="4157470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ABEB45B-B77F-C217-183D-D781ED3126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ΒΙΒΛΙΟΓΡΑΦΙΑ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5C18A29-0B55-A985-15CD-2E1602C56C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hlinkClick r:id="rId2"/>
              </a:rPr>
              <a:t>https://euretirio.com/kleisti-oikonomia/</a:t>
            </a:r>
            <a:endParaRPr lang="el-GR" dirty="0"/>
          </a:p>
          <a:p>
            <a:r>
              <a:rPr lang="en-US" dirty="0">
                <a:hlinkClick r:id="rId3"/>
              </a:rPr>
              <a:t>https://euretirio.com/kratikos-paremvatismos/</a:t>
            </a:r>
            <a:r>
              <a:rPr lang="el-GR" dirty="0"/>
              <a:t> </a:t>
            </a:r>
          </a:p>
          <a:p>
            <a:r>
              <a:rPr lang="en-US" dirty="0">
                <a:hlinkClick r:id="rId4"/>
              </a:rPr>
              <a:t>https://euretirio.com/ypotimisi/</a:t>
            </a:r>
            <a:r>
              <a:rPr lang="el-GR" dirty="0"/>
              <a:t> </a:t>
            </a:r>
          </a:p>
          <a:p>
            <a:r>
              <a:rPr lang="en-US" dirty="0">
                <a:hlinkClick r:id="rId5"/>
              </a:rPr>
              <a:t>https://el.wikipedia.org/wiki/</a:t>
            </a:r>
            <a:r>
              <a:rPr lang="el-GR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1485826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nalogousFromLightSeedRightStep">
      <a:dk1>
        <a:srgbClr val="000000"/>
      </a:dk1>
      <a:lt1>
        <a:srgbClr val="FFFFFF"/>
      </a:lt1>
      <a:dk2>
        <a:srgbClr val="243141"/>
      </a:dk2>
      <a:lt2>
        <a:srgbClr val="E2E3E8"/>
      </a:lt2>
      <a:accent1>
        <a:srgbClr val="AAA180"/>
      </a:accent1>
      <a:accent2>
        <a:srgbClr val="9CA671"/>
      </a:accent2>
      <a:accent3>
        <a:srgbClr val="8FA880"/>
      </a:accent3>
      <a:accent4>
        <a:srgbClr val="76AD78"/>
      </a:accent4>
      <a:accent5>
        <a:srgbClr val="81AB94"/>
      </a:accent5>
      <a:accent6>
        <a:srgbClr val="74AAA2"/>
      </a:accent6>
      <a:hlink>
        <a:srgbClr val="6978AE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388</Words>
  <Application>Microsoft Office PowerPoint</Application>
  <PresentationFormat>Ευρεία οθόνη</PresentationFormat>
  <Paragraphs>31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1" baseType="lpstr">
      <vt:lpstr>Arial</vt:lpstr>
      <vt:lpstr>Avenir Next LT Pro</vt:lpstr>
      <vt:lpstr>Calibri</vt:lpstr>
      <vt:lpstr>AccentBoxVTI</vt:lpstr>
      <vt:lpstr>Η ΚΡΙΣΗ ΤΟΥ 1932</vt:lpstr>
      <vt:lpstr>ΜΕΤΑΤΡΕΨΙΜΟΤΗΤΑ ΤΟΥ ΝΟΜΙΣΜΑΤΟΣ</vt:lpstr>
      <vt:lpstr>ΑΝΑΣΤΟΛΗ ΤΗΣ ΜΕΤΑΤΡΕΨΙΜΟΤΗΤΑΣ ΤΟΥ ΝΟΜΙΣΜΑΤΟΣ</vt:lpstr>
      <vt:lpstr>ΠΡΟΣΤΑΤΕΥΤΙΣΜΟΣ</vt:lpstr>
      <vt:lpstr>ΚΡΑΤΙΚΟΣ  ΠΑΡΕΜΒΑΤΙΣΜΟΣ</vt:lpstr>
      <vt:lpstr>ΚΛΕΙΣΤΗ  ΟΙΚΟΝΟΜΙΑ</vt:lpstr>
      <vt:lpstr>ΒΙΒΛΙΟΓΡΑΦΙΑ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ΔΙΟΝΥΣΙΑ ΜΥΛΩΝΑ</dc:creator>
  <cp:lastModifiedBy>ΔΙΟΝΥΣΙΑ ΜΥΛΩΝΑ</cp:lastModifiedBy>
  <cp:revision>1</cp:revision>
  <dcterms:created xsi:type="dcterms:W3CDTF">2024-11-03T21:05:39Z</dcterms:created>
  <dcterms:modified xsi:type="dcterms:W3CDTF">2024-11-03T21:31:27Z</dcterms:modified>
</cp:coreProperties>
</file>