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44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13373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032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ygwT07YtLX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830025" y="869650"/>
            <a:ext cx="1265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Δευτέρα</a:t>
            </a:r>
            <a:endParaRPr sz="18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83725" y="2839775"/>
            <a:ext cx="88818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Σήμερα είναι   ______      ____    Νοεμβρίου    2020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671875" y="1361238"/>
            <a:ext cx="1265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Τρίτη</a:t>
            </a:r>
            <a:endParaRPr sz="1800"/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769850" y="1829975"/>
            <a:ext cx="1265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Τετάρτη</a:t>
            </a:r>
            <a:endParaRPr sz="1800"/>
          </a:p>
        </p:txBody>
      </p:sp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5476950" y="890425"/>
            <a:ext cx="1265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Πέμπτη</a:t>
            </a:r>
            <a:endParaRPr sz="1800"/>
          </a:p>
        </p:txBody>
      </p:sp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378000" y="1516450"/>
            <a:ext cx="1560900" cy="41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Παρασκευή</a:t>
            </a:r>
            <a:endParaRPr sz="1800"/>
          </a:p>
        </p:txBody>
      </p:sp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235050" y="7571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623663" y="7571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1469663" y="7571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012300" y="7571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2339875" y="785425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6</a:t>
            </a:r>
            <a:endParaRPr sz="1800" dirty="0"/>
          </a:p>
        </p:txBody>
      </p:sp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1927013" y="7571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</a:t>
            </a:r>
            <a:endParaRPr sz="1800"/>
          </a:p>
        </p:txBody>
      </p:sp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235050" y="11447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1079625" y="1144750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76700" y="1173025"/>
            <a:ext cx="3090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69" name="Google Shape;69;p13"/>
          <p:cNvSpPr txBox="1">
            <a:spLocks noGrp="1"/>
          </p:cNvSpPr>
          <p:nvPr>
            <p:ph type="ctrTitle"/>
          </p:nvPr>
        </p:nvSpPr>
        <p:spPr>
          <a:xfrm>
            <a:off x="1422475" y="11447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70" name="Google Shape;70;p13"/>
          <p:cNvSpPr txBox="1">
            <a:spLocks noGrp="1"/>
          </p:cNvSpPr>
          <p:nvPr>
            <p:ph type="ctrTitle"/>
          </p:nvPr>
        </p:nvSpPr>
        <p:spPr>
          <a:xfrm>
            <a:off x="2266700" y="1144750"/>
            <a:ext cx="527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12</a:t>
            </a:r>
            <a:endParaRPr sz="1800"/>
          </a:p>
        </p:txBody>
      </p:sp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1881350" y="11447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576150" y="15323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14</a:t>
            </a:r>
            <a:endParaRPr sz="1800"/>
          </a:p>
        </p:txBody>
      </p:sp>
      <p:sp>
        <p:nvSpPr>
          <p:cNvPr id="73" name="Google Shape;73;p13"/>
          <p:cNvSpPr txBox="1">
            <a:spLocks noGrp="1"/>
          </p:cNvSpPr>
          <p:nvPr>
            <p:ph type="ctrTitle"/>
          </p:nvPr>
        </p:nvSpPr>
        <p:spPr>
          <a:xfrm>
            <a:off x="137250" y="1532350"/>
            <a:ext cx="5271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13</a:t>
            </a:r>
            <a:endParaRPr sz="1800"/>
          </a:p>
        </p:txBody>
      </p:sp>
      <p:sp>
        <p:nvSpPr>
          <p:cNvPr id="74" name="Google Shape;74;p13"/>
          <p:cNvSpPr txBox="1">
            <a:spLocks noGrp="1"/>
          </p:cNvSpPr>
          <p:nvPr>
            <p:ph type="ctrTitle"/>
          </p:nvPr>
        </p:nvSpPr>
        <p:spPr>
          <a:xfrm>
            <a:off x="978100" y="15323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15</a:t>
            </a:r>
            <a:endParaRPr sz="1800"/>
          </a:p>
        </p:txBody>
      </p:sp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101850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19</a:t>
            </a:r>
            <a:endParaRPr sz="1800"/>
          </a:p>
        </p:txBody>
      </p:sp>
      <p:sp>
        <p:nvSpPr>
          <p:cNvPr id="76" name="Google Shape;76;p13"/>
          <p:cNvSpPr txBox="1">
            <a:spLocks noGrp="1"/>
          </p:cNvSpPr>
          <p:nvPr>
            <p:ph type="ctrTitle"/>
          </p:nvPr>
        </p:nvSpPr>
        <p:spPr>
          <a:xfrm>
            <a:off x="1421413" y="15323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16</a:t>
            </a:r>
            <a:endParaRPr sz="1800"/>
          </a:p>
        </p:txBody>
      </p:sp>
      <p:sp>
        <p:nvSpPr>
          <p:cNvPr id="77" name="Google Shape;77;p13"/>
          <p:cNvSpPr txBox="1">
            <a:spLocks noGrp="1"/>
          </p:cNvSpPr>
          <p:nvPr>
            <p:ph type="ctrTitle"/>
          </p:nvPr>
        </p:nvSpPr>
        <p:spPr>
          <a:xfrm>
            <a:off x="1854350" y="15323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17</a:t>
            </a:r>
            <a:endParaRPr sz="1800"/>
          </a:p>
        </p:txBody>
      </p:sp>
      <p:sp>
        <p:nvSpPr>
          <p:cNvPr id="78" name="Google Shape;78;p13"/>
          <p:cNvSpPr txBox="1">
            <a:spLocks noGrp="1"/>
          </p:cNvSpPr>
          <p:nvPr>
            <p:ph type="ctrTitle"/>
          </p:nvPr>
        </p:nvSpPr>
        <p:spPr>
          <a:xfrm>
            <a:off x="2300000" y="15323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18</a:t>
            </a:r>
            <a:endParaRPr sz="1800"/>
          </a:p>
        </p:txBody>
      </p:sp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991600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21</a:t>
            </a:r>
            <a:endParaRPr sz="1800"/>
          </a:p>
        </p:txBody>
      </p:sp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542825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20</a:t>
            </a:r>
            <a:endParaRPr sz="1800"/>
          </a:p>
        </p:txBody>
      </p:sp>
      <p:sp>
        <p:nvSpPr>
          <p:cNvPr id="81" name="Google Shape;81;p13"/>
          <p:cNvSpPr txBox="1">
            <a:spLocks noGrp="1"/>
          </p:cNvSpPr>
          <p:nvPr>
            <p:ph type="ctrTitle"/>
          </p:nvPr>
        </p:nvSpPr>
        <p:spPr>
          <a:xfrm>
            <a:off x="1881350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23</a:t>
            </a:r>
            <a:endParaRPr sz="1800"/>
          </a:p>
        </p:txBody>
      </p:sp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1438075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22</a:t>
            </a:r>
            <a:endParaRPr sz="1800"/>
          </a:p>
        </p:txBody>
      </p:sp>
      <p:sp>
        <p:nvSpPr>
          <p:cNvPr id="83" name="Google Shape;83;p13"/>
          <p:cNvSpPr txBox="1">
            <a:spLocks noGrp="1"/>
          </p:cNvSpPr>
          <p:nvPr>
            <p:ph type="ctrTitle"/>
          </p:nvPr>
        </p:nvSpPr>
        <p:spPr>
          <a:xfrm>
            <a:off x="2300000" y="18582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24</a:t>
            </a:r>
            <a:endParaRPr sz="1800"/>
          </a:p>
        </p:txBody>
      </p:sp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576150" y="2217575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26</a:t>
            </a:r>
            <a:endParaRPr sz="1800"/>
          </a:p>
        </p:txBody>
      </p:sp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01850" y="2217575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25</a:t>
            </a:r>
            <a:endParaRPr sz="1800"/>
          </a:p>
        </p:txBody>
      </p:sp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1438075" y="22458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28</a:t>
            </a:r>
            <a:endParaRPr sz="1800"/>
          </a:p>
        </p:txBody>
      </p:sp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991600" y="2217575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27</a:t>
            </a:r>
            <a:endParaRPr sz="1800"/>
          </a:p>
        </p:txBody>
      </p:sp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333325" y="22458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30</a:t>
            </a:r>
            <a:endParaRPr sz="1800"/>
          </a:p>
        </p:txBody>
      </p:sp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881350" y="2245850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29</a:t>
            </a:r>
            <a:endParaRPr sz="1800"/>
          </a:p>
        </p:txBody>
      </p:sp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2804025" y="2217575"/>
            <a:ext cx="4707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31</a:t>
            </a:r>
            <a:endParaRPr sz="1800"/>
          </a:p>
        </p:txBody>
      </p:sp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7031975" y="890425"/>
            <a:ext cx="14619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Σάββατο</a:t>
            </a:r>
            <a:endParaRPr sz="1800"/>
          </a:p>
        </p:txBody>
      </p:sp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7031975" y="1532350"/>
            <a:ext cx="14619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Κυριακή</a:t>
            </a:r>
            <a:endParaRPr sz="1800"/>
          </a:p>
        </p:txBody>
      </p:sp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3604700" y="264400"/>
            <a:ext cx="3334200" cy="3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Οι μέρες της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εβδομάδας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Δευτέρα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Δευτέρα</dc:title>
  <dc:creator>Dimitris</dc:creator>
  <cp:lastModifiedBy>Dimitris</cp:lastModifiedBy>
  <cp:revision>1</cp:revision>
  <dcterms:modified xsi:type="dcterms:W3CDTF">2020-11-16T12:35:05Z</dcterms:modified>
</cp:coreProperties>
</file>