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00"/>
    <a:srgbClr val="CCC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4" autoAdjust="0"/>
    <p:restoredTop sz="94660"/>
  </p:normalViewPr>
  <p:slideViewPr>
    <p:cSldViewPr snapToGrid="0">
      <p:cViewPr varScale="1">
        <p:scale>
          <a:sx n="91" d="100"/>
          <a:sy n="91" d="100"/>
        </p:scale>
        <p:origin x="3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4943" y="1057048"/>
            <a:ext cx="8623663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43" y="3536723"/>
            <a:ext cx="8623663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79023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56283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3" y="1683613"/>
            <a:ext cx="8251553" cy="28527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943" y="4563338"/>
            <a:ext cx="825155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46361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4943" y="1873975"/>
            <a:ext cx="420624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926" y="1873975"/>
            <a:ext cx="429768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49656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3" y="299811"/>
            <a:ext cx="8623663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940" y="1615849"/>
            <a:ext cx="43891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941" y="2439761"/>
            <a:ext cx="438912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1629" y="1615849"/>
            <a:ext cx="411697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1629" y="2439761"/>
            <a:ext cx="411697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11495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36089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54217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3" y="465138"/>
            <a:ext cx="3099980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594" y="465138"/>
            <a:ext cx="5371011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4943" y="2065338"/>
            <a:ext cx="309998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26033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4" y="483326"/>
            <a:ext cx="2677886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18899" y="483326"/>
            <a:ext cx="5809707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4944" y="2083526"/>
            <a:ext cx="267788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54981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4943" y="417376"/>
            <a:ext cx="113275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944" y="1841862"/>
            <a:ext cx="8134146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4943" y="6356349"/>
            <a:ext cx="21836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76D79ED-3FA7-4EF8-964B-EB8BCFAB02F8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8899" y="6356349"/>
            <a:ext cx="3275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24693" y="6356350"/>
            <a:ext cx="1903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10475" y="4914981"/>
            <a:ext cx="896556" cy="32439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 rot="16200000">
            <a:off x="-2113768" y="2546065"/>
            <a:ext cx="38886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bs-Latn-BA" sz="1200" b="1" baseline="0" dirty="0">
                <a:solidFill>
                  <a:schemeClr val="bg1">
                    <a:lumMod val="65000"/>
                  </a:schemeClr>
                </a:solidFill>
              </a:rPr>
              <a:t>prezentr.com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!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slow">
    <p:cover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FD6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796" y="1722969"/>
            <a:ext cx="8623663" cy="2680065"/>
          </a:xfrm>
        </p:spPr>
        <p:txBody>
          <a:bodyPr/>
          <a:lstStyle/>
          <a:p>
            <a:r>
              <a:rPr lang="en-US" dirty="0" smtClean="0"/>
              <a:t>T</a:t>
            </a:r>
            <a:r>
              <a:rPr lang="el-GR" dirty="0" smtClean="0"/>
              <a:t>α αστέρια της </a:t>
            </a:r>
            <a:br>
              <a:rPr lang="el-GR" dirty="0" smtClean="0"/>
            </a:br>
            <a:r>
              <a:rPr lang="el-GR" dirty="0" smtClean="0"/>
              <a:t>Ευρώπης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9288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8523890" cy="6858000"/>
          </a:xfrm>
        </p:spPr>
      </p:pic>
    </p:spTree>
    <p:extLst>
      <p:ext uri="{BB962C8B-B14F-4D97-AF65-F5344CB8AC3E}">
        <p14:creationId xmlns:p14="http://schemas.microsoft.com/office/powerpoint/2010/main" val="23328630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" y="136631"/>
            <a:ext cx="8387256" cy="6611007"/>
          </a:xfrm>
        </p:spPr>
      </p:pic>
    </p:spTree>
    <p:extLst>
      <p:ext uri="{BB962C8B-B14F-4D97-AF65-F5344CB8AC3E}">
        <p14:creationId xmlns:p14="http://schemas.microsoft.com/office/powerpoint/2010/main" val="17456291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572" y="147141"/>
            <a:ext cx="8523888" cy="6710857"/>
          </a:xfrm>
        </p:spPr>
      </p:pic>
    </p:spTree>
    <p:extLst>
      <p:ext uri="{BB962C8B-B14F-4D97-AF65-F5344CB8AC3E}">
        <p14:creationId xmlns:p14="http://schemas.microsoft.com/office/powerpoint/2010/main" val="11463627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102" y="0"/>
            <a:ext cx="8492359" cy="6858000"/>
          </a:xfrm>
        </p:spPr>
      </p:pic>
    </p:spTree>
    <p:extLst>
      <p:ext uri="{BB962C8B-B14F-4D97-AF65-F5344CB8AC3E}">
        <p14:creationId xmlns:p14="http://schemas.microsoft.com/office/powerpoint/2010/main" val="13416647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2"/>
            <a:ext cx="8534400" cy="6858001"/>
          </a:xfrm>
        </p:spPr>
      </p:pic>
    </p:spTree>
    <p:extLst>
      <p:ext uri="{BB962C8B-B14F-4D97-AF65-F5344CB8AC3E}">
        <p14:creationId xmlns:p14="http://schemas.microsoft.com/office/powerpoint/2010/main" val="37706005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" y="-1"/>
            <a:ext cx="8565932" cy="6858000"/>
          </a:xfrm>
        </p:spPr>
      </p:pic>
    </p:spTree>
    <p:extLst>
      <p:ext uri="{BB962C8B-B14F-4D97-AF65-F5344CB8AC3E}">
        <p14:creationId xmlns:p14="http://schemas.microsoft.com/office/powerpoint/2010/main" val="16537246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25179" y="-361879"/>
            <a:ext cx="6440651" cy="7589208"/>
          </a:xfrm>
        </p:spPr>
      </p:pic>
    </p:spTree>
    <p:extLst>
      <p:ext uri="{BB962C8B-B14F-4D97-AF65-F5344CB8AC3E}">
        <p14:creationId xmlns:p14="http://schemas.microsoft.com/office/powerpoint/2010/main" val="20599713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572" y="-1"/>
            <a:ext cx="8673350" cy="6857999"/>
          </a:xfrm>
        </p:spPr>
      </p:pic>
    </p:spTree>
    <p:extLst>
      <p:ext uri="{BB962C8B-B14F-4D97-AF65-F5344CB8AC3E}">
        <p14:creationId xmlns:p14="http://schemas.microsoft.com/office/powerpoint/2010/main" val="10952239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0"/>
            <a:ext cx="8671034" cy="6858000"/>
          </a:xfrm>
        </p:spPr>
      </p:pic>
    </p:spTree>
    <p:extLst>
      <p:ext uri="{BB962C8B-B14F-4D97-AF65-F5344CB8AC3E}">
        <p14:creationId xmlns:p14="http://schemas.microsoft.com/office/powerpoint/2010/main" val="28847684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8586952" cy="6858000"/>
          </a:xfrm>
        </p:spPr>
      </p:pic>
    </p:spTree>
    <p:extLst>
      <p:ext uri="{BB962C8B-B14F-4D97-AF65-F5344CB8AC3E}">
        <p14:creationId xmlns:p14="http://schemas.microsoft.com/office/powerpoint/2010/main" val="8872204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0"/>
            <a:ext cx="8544910" cy="6858000"/>
          </a:xfrm>
        </p:spPr>
      </p:pic>
    </p:spTree>
    <p:extLst>
      <p:ext uri="{BB962C8B-B14F-4D97-AF65-F5344CB8AC3E}">
        <p14:creationId xmlns:p14="http://schemas.microsoft.com/office/powerpoint/2010/main" val="12624132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8544910" cy="6858000"/>
          </a:xfrm>
        </p:spPr>
      </p:pic>
    </p:spTree>
    <p:extLst>
      <p:ext uri="{BB962C8B-B14F-4D97-AF65-F5344CB8AC3E}">
        <p14:creationId xmlns:p14="http://schemas.microsoft.com/office/powerpoint/2010/main" val="42609571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8597462" cy="6858000"/>
          </a:xfrm>
        </p:spPr>
      </p:pic>
    </p:spTree>
    <p:extLst>
      <p:ext uri="{BB962C8B-B14F-4D97-AF65-F5344CB8AC3E}">
        <p14:creationId xmlns:p14="http://schemas.microsoft.com/office/powerpoint/2010/main" val="18084267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8660524" cy="6858000"/>
          </a:xfrm>
        </p:spPr>
      </p:pic>
    </p:spTree>
    <p:extLst>
      <p:ext uri="{BB962C8B-B14F-4D97-AF65-F5344CB8AC3E}">
        <p14:creationId xmlns:p14="http://schemas.microsoft.com/office/powerpoint/2010/main" val="8281965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one Age PowerPoint Template" id="{D85D0602-0B68-9349-9E0E-69BF1BBA49AF}" vid="{8B518266-8126-634B-BDF3-6E39FA3BCF3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EU-PowerPoint-Template</Template>
  <TotalTime>12</TotalTime>
  <Words>4</Words>
  <Application>Microsoft Office PowerPoint</Application>
  <PresentationFormat>Widescreen</PresentationFormat>
  <Paragraphs>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Trebuchet MS</vt:lpstr>
      <vt:lpstr>Office Theme</vt:lpstr>
      <vt:lpstr>Tα αστέρια της  Ευρώπης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Tα αστέρια της  Ευρώπης</dc:title>
  <dc:creator>Supernova</dc:creator>
  <cp:lastModifiedBy>Supernova</cp:lastModifiedBy>
  <cp:revision>3</cp:revision>
  <dcterms:created xsi:type="dcterms:W3CDTF">2021-01-31T19:34:28Z</dcterms:created>
  <dcterms:modified xsi:type="dcterms:W3CDTF">2021-02-07T17:33:03Z</dcterms:modified>
</cp:coreProperties>
</file>