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57" r:id="rId4"/>
    <p:sldId id="275" r:id="rId5"/>
    <p:sldId id="260" r:id="rId6"/>
    <p:sldId id="258" r:id="rId7"/>
    <p:sldId id="259" r:id="rId8"/>
    <p:sldId id="276" r:id="rId9"/>
    <p:sldId id="261" r:id="rId10"/>
    <p:sldId id="262" r:id="rId11"/>
    <p:sldId id="265" r:id="rId12"/>
    <p:sldId id="263" r:id="rId13"/>
    <p:sldId id="277" r:id="rId14"/>
    <p:sldId id="267" r:id="rId15"/>
    <p:sldId id="268" r:id="rId16"/>
    <p:sldId id="271" r:id="rId17"/>
    <p:sldId id="278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983-195F-4D44-BBCF-645D822926C8}" type="datetimeFigureOut">
              <a:rPr lang="el-GR" smtClean="0"/>
              <a:t>10/11/2025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FD35-2FF5-4273-8F15-8F7F4EFB996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031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983-195F-4D44-BBCF-645D822926C8}" type="datetimeFigureOut">
              <a:rPr lang="el-GR" smtClean="0"/>
              <a:t>10/11/2025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FD35-2FF5-4273-8F15-8F7F4EFB996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9973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983-195F-4D44-BBCF-645D822926C8}" type="datetimeFigureOut">
              <a:rPr lang="el-GR" smtClean="0"/>
              <a:t>10/11/2025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FD35-2FF5-4273-8F15-8F7F4EFB996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8126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983-195F-4D44-BBCF-645D822926C8}" type="datetimeFigureOut">
              <a:rPr lang="el-GR" smtClean="0"/>
              <a:t>10/11/2025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FD35-2FF5-4273-8F15-8F7F4EFB996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689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983-195F-4D44-BBCF-645D822926C8}" type="datetimeFigureOut">
              <a:rPr lang="el-GR" smtClean="0"/>
              <a:t>10/11/2025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FD35-2FF5-4273-8F15-8F7F4EFB996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557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983-195F-4D44-BBCF-645D822926C8}" type="datetimeFigureOut">
              <a:rPr lang="el-GR" smtClean="0"/>
              <a:t>10/11/2025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FD35-2FF5-4273-8F15-8F7F4EFB996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467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983-195F-4D44-BBCF-645D822926C8}" type="datetimeFigureOut">
              <a:rPr lang="el-GR" smtClean="0"/>
              <a:t>10/11/2025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FD35-2FF5-4273-8F15-8F7F4EFB996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088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983-195F-4D44-BBCF-645D822926C8}" type="datetimeFigureOut">
              <a:rPr lang="el-GR" smtClean="0"/>
              <a:t>10/11/2025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FD35-2FF5-4273-8F15-8F7F4EFB996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610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983-195F-4D44-BBCF-645D822926C8}" type="datetimeFigureOut">
              <a:rPr lang="el-GR" smtClean="0"/>
              <a:t>10/11/2025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FD35-2FF5-4273-8F15-8F7F4EFB996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6167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983-195F-4D44-BBCF-645D822926C8}" type="datetimeFigureOut">
              <a:rPr lang="el-GR" smtClean="0"/>
              <a:t>10/11/2025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FD35-2FF5-4273-8F15-8F7F4EFB996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069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E983-195F-4D44-BBCF-645D822926C8}" type="datetimeFigureOut">
              <a:rPr lang="el-GR" smtClean="0"/>
              <a:t>10/11/2025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EFD35-2FF5-4273-8F15-8F7F4EFB996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341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4E983-195F-4D44-BBCF-645D822926C8}" type="datetimeFigureOut">
              <a:rPr lang="el-GR" smtClean="0"/>
              <a:t>10/11/2025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EFD35-2FF5-4273-8F15-8F7F4EFB996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698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199033"/>
            <a:ext cx="787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Περιγράφω το σχολείο μου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ight Arrow 6"/>
          <p:cNvSpPr/>
          <p:nvPr/>
        </p:nvSpPr>
        <p:spPr>
          <a:xfrm flipH="1">
            <a:off x="4493623" y="3167026"/>
            <a:ext cx="3711764" cy="52573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Γενική </a:t>
            </a:r>
            <a:r>
              <a:rPr lang="el-GR" b="1" dirty="0" smtClean="0">
                <a:solidFill>
                  <a:schemeClr val="tx1"/>
                </a:solidFill>
              </a:rPr>
              <a:t>- Εξωτερική εικόνα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8" name="Right Arrow 6"/>
          <p:cNvSpPr/>
          <p:nvPr/>
        </p:nvSpPr>
        <p:spPr>
          <a:xfrm flipH="1">
            <a:off x="6143658" y="1497874"/>
            <a:ext cx="1957226" cy="52573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Ποιο είναι;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9" name="Right Arrow 6"/>
          <p:cNvSpPr/>
          <p:nvPr/>
        </p:nvSpPr>
        <p:spPr>
          <a:xfrm flipH="1">
            <a:off x="6143658" y="2111442"/>
            <a:ext cx="1957226" cy="52573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Πού βρίσκεται;</a:t>
            </a:r>
            <a:endParaRPr lang="el-G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1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Right Arrow 5"/>
          <p:cNvSpPr/>
          <p:nvPr/>
        </p:nvSpPr>
        <p:spPr>
          <a:xfrm flipH="1">
            <a:off x="6792686" y="2860766"/>
            <a:ext cx="1881051" cy="73152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Νηπιαγωγείο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875164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αυλή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618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3" t="15619" r="12856" b="20762"/>
          <a:stretch/>
        </p:blipFill>
        <p:spPr>
          <a:xfrm>
            <a:off x="0" y="0"/>
            <a:ext cx="9144001" cy="6858000"/>
          </a:xfrm>
        </p:spPr>
      </p:pic>
      <p:sp>
        <p:nvSpPr>
          <p:cNvPr id="5" name="Right Arrow 4"/>
          <p:cNvSpPr/>
          <p:nvPr/>
        </p:nvSpPr>
        <p:spPr>
          <a:xfrm rot="1591505">
            <a:off x="647639" y="1668518"/>
            <a:ext cx="2493373" cy="67273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err="1" smtClean="0">
                <a:solidFill>
                  <a:schemeClr val="tx1"/>
                </a:solidFill>
              </a:rPr>
              <a:t>Επιδαπέδια</a:t>
            </a:r>
            <a:r>
              <a:rPr lang="el-GR" b="1" dirty="0" smtClean="0">
                <a:solidFill>
                  <a:schemeClr val="tx1"/>
                </a:solidFill>
              </a:rPr>
              <a:t> παιχνίδια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650" y="5725211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αυλή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219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9"/>
          <a:stretch/>
        </p:blipFill>
        <p:spPr>
          <a:xfrm>
            <a:off x="0" y="-10035"/>
            <a:ext cx="9144000" cy="700774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842680" y="1280159"/>
            <a:ext cx="2481942" cy="68421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Υαλοπετάσματα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αυλή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ight Arrow 4"/>
          <p:cNvSpPr/>
          <p:nvPr/>
        </p:nvSpPr>
        <p:spPr>
          <a:xfrm>
            <a:off x="2674349" y="315980"/>
            <a:ext cx="2481942" cy="68421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Δέντρα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11" name="Right Arrow 4"/>
          <p:cNvSpPr/>
          <p:nvPr/>
        </p:nvSpPr>
        <p:spPr>
          <a:xfrm>
            <a:off x="1119869" y="2244338"/>
            <a:ext cx="2481942" cy="68421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Θάμνοι</a:t>
            </a:r>
            <a:endParaRPr lang="el-G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0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4" t="14476" r="14287" b="24381"/>
          <a:stretch/>
        </p:blipFill>
        <p:spPr>
          <a:xfrm>
            <a:off x="-1" y="-1"/>
            <a:ext cx="9144001" cy="6846005"/>
          </a:xfrm>
        </p:spPr>
      </p:pic>
      <p:sp>
        <p:nvSpPr>
          <p:cNvPr id="9" name="Rectangle 8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αυλή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" name="Ομάδα 6"/>
          <p:cNvGrpSpPr/>
          <p:nvPr/>
        </p:nvGrpSpPr>
        <p:grpSpPr>
          <a:xfrm rot="10800000">
            <a:off x="3496490" y="3423001"/>
            <a:ext cx="1737360" cy="684215"/>
            <a:chOff x="4572000" y="1239183"/>
            <a:chExt cx="1737360" cy="684215"/>
          </a:xfrm>
        </p:grpSpPr>
        <p:sp>
          <p:nvSpPr>
            <p:cNvPr id="5" name="Right Arrow 4"/>
            <p:cNvSpPr/>
            <p:nvPr/>
          </p:nvSpPr>
          <p:spPr>
            <a:xfrm rot="10800000">
              <a:off x="4572000" y="1239183"/>
              <a:ext cx="1737360" cy="684215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Ορθογώνιο 3"/>
            <p:cNvSpPr/>
            <p:nvPr/>
          </p:nvSpPr>
          <p:spPr>
            <a:xfrm>
              <a:off x="5348314" y="1396624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l-GR" b="1" dirty="0"/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7302137" y="4157144"/>
            <a:ext cx="1737360" cy="684215"/>
            <a:chOff x="4419600" y="1653429"/>
            <a:chExt cx="1737360" cy="684215"/>
          </a:xfrm>
        </p:grpSpPr>
        <p:sp>
          <p:nvSpPr>
            <p:cNvPr id="13" name="Right Arrow 4"/>
            <p:cNvSpPr/>
            <p:nvPr/>
          </p:nvSpPr>
          <p:spPr>
            <a:xfrm rot="10800000">
              <a:off x="4419600" y="1653429"/>
              <a:ext cx="1737360" cy="684215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Ορθογώνιο 13"/>
            <p:cNvSpPr/>
            <p:nvPr/>
          </p:nvSpPr>
          <p:spPr>
            <a:xfrm>
              <a:off x="4997865" y="1810871"/>
              <a:ext cx="11172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dirty="0" smtClean="0"/>
                <a:t>Υπόστεγο</a:t>
              </a:r>
              <a:endParaRPr lang="el-GR" b="1" dirty="0"/>
            </a:p>
          </p:txBody>
        </p:sp>
      </p:grpSp>
      <p:sp>
        <p:nvSpPr>
          <p:cNvPr id="8" name="Ορθογώνιο 7"/>
          <p:cNvSpPr/>
          <p:nvPr/>
        </p:nvSpPr>
        <p:spPr>
          <a:xfrm>
            <a:off x="3922356" y="3559216"/>
            <a:ext cx="885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Σημαία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12427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ight Arrow 4"/>
          <p:cNvSpPr/>
          <p:nvPr/>
        </p:nvSpPr>
        <p:spPr>
          <a:xfrm rot="762963">
            <a:off x="150782" y="1277378"/>
            <a:ext cx="1364115" cy="6361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ζωγραφιά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20122930">
            <a:off x="3676662" y="4511396"/>
            <a:ext cx="2494203" cy="56458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Αίθουσα εκδηλώσεων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6117096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Ισόγειο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103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ight Arrow 4"/>
          <p:cNvSpPr/>
          <p:nvPr/>
        </p:nvSpPr>
        <p:spPr>
          <a:xfrm rot="1103980">
            <a:off x="648767" y="2225560"/>
            <a:ext cx="1943037" cy="7640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τραπεζαρία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6117096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Ισόγειο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68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ight Arrow 4"/>
          <p:cNvSpPr/>
          <p:nvPr/>
        </p:nvSpPr>
        <p:spPr>
          <a:xfrm>
            <a:off x="5356649" y="2709783"/>
            <a:ext cx="1514075" cy="823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βιβλιοθήκη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flipH="1">
            <a:off x="93817" y="4964739"/>
            <a:ext cx="1959016" cy="823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κυλικείο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6117096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Ισόγειο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ight Arrow 4"/>
          <p:cNvSpPr/>
          <p:nvPr/>
        </p:nvSpPr>
        <p:spPr>
          <a:xfrm>
            <a:off x="7154969" y="4552785"/>
            <a:ext cx="1514075" cy="823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Τουαλέτες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78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9478"/>
            <a:ext cx="9144001" cy="6678521"/>
          </a:xfrm>
        </p:spPr>
      </p:pic>
      <p:sp>
        <p:nvSpPr>
          <p:cNvPr id="5" name="Right Arrow 4"/>
          <p:cNvSpPr/>
          <p:nvPr/>
        </p:nvSpPr>
        <p:spPr>
          <a:xfrm>
            <a:off x="340511" y="3772224"/>
            <a:ext cx="1514075" cy="823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Σκάλες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754336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Ισόγειο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24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ight Arrow 4"/>
          <p:cNvSpPr/>
          <p:nvPr/>
        </p:nvSpPr>
        <p:spPr>
          <a:xfrm rot="196417">
            <a:off x="3346241" y="1765274"/>
            <a:ext cx="2635786" cy="823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Αίθουσες διδασκαλίας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l-GR" sz="5400" b="0" cap="none" spc="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ος</a:t>
            </a:r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όροφος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ight Arrow 4"/>
          <p:cNvSpPr/>
          <p:nvPr/>
        </p:nvSpPr>
        <p:spPr>
          <a:xfrm rot="196417">
            <a:off x="3254107" y="2828419"/>
            <a:ext cx="2635786" cy="823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Γραφείο δασκάλων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9" name="Right Arrow 4"/>
          <p:cNvSpPr/>
          <p:nvPr/>
        </p:nvSpPr>
        <p:spPr>
          <a:xfrm rot="196417">
            <a:off x="3132881" y="4023511"/>
            <a:ext cx="2635786" cy="823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Γραφείο διευθύντριας</a:t>
            </a:r>
            <a:endParaRPr lang="el-G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Right Arrow 5"/>
          <p:cNvSpPr/>
          <p:nvPr/>
        </p:nvSpPr>
        <p:spPr>
          <a:xfrm rot="196417" flipH="1">
            <a:off x="3051623" y="1575316"/>
            <a:ext cx="2656979" cy="823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Αίθουσες διδασκαλίας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850816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l-GR" sz="5400" b="0" cap="none" spc="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ος</a:t>
            </a:r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όροφος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ight Arrow 5"/>
          <p:cNvSpPr/>
          <p:nvPr/>
        </p:nvSpPr>
        <p:spPr>
          <a:xfrm rot="196417" flipH="1">
            <a:off x="3051128" y="2675180"/>
            <a:ext cx="3263216" cy="823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Αίθουσα πληροφορικής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9" name="Right Arrow 5"/>
          <p:cNvSpPr/>
          <p:nvPr/>
        </p:nvSpPr>
        <p:spPr>
          <a:xfrm rot="196417" flipH="1">
            <a:off x="3051964" y="4879808"/>
            <a:ext cx="2238673" cy="823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Χημείο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10" name="Right Arrow 5"/>
          <p:cNvSpPr/>
          <p:nvPr/>
        </p:nvSpPr>
        <p:spPr>
          <a:xfrm rot="196417" flipH="1">
            <a:off x="3051624" y="3917464"/>
            <a:ext cx="2656979" cy="823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Αίθουσα μουσικής</a:t>
            </a:r>
            <a:endParaRPr lang="el-G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9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312"/>
            <a:ext cx="9171081" cy="687831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1861232" flipH="1">
            <a:off x="1965274" y="3958785"/>
            <a:ext cx="3216762" cy="9839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 rot="1047618">
            <a:off x="2403739" y="4086379"/>
            <a:ext cx="1358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dirty="0" smtClean="0"/>
              <a:t>Πεζόδρομος</a:t>
            </a:r>
            <a:endParaRPr lang="el-GR" b="1" dirty="0"/>
          </a:p>
        </p:txBody>
      </p:sp>
      <p:sp>
        <p:nvSpPr>
          <p:cNvPr id="10" name="Right Arrow 6"/>
          <p:cNvSpPr/>
          <p:nvPr/>
        </p:nvSpPr>
        <p:spPr>
          <a:xfrm rot="11861232" flipH="1">
            <a:off x="2453057" y="1969527"/>
            <a:ext cx="3216762" cy="9839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12" name="Ορθογώνιο 11"/>
          <p:cNvSpPr/>
          <p:nvPr/>
        </p:nvSpPr>
        <p:spPr>
          <a:xfrm rot="985631">
            <a:off x="2847562" y="2227992"/>
            <a:ext cx="2068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dirty="0" smtClean="0"/>
              <a:t>Έξω από το σχολείο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39131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4" t="14476" r="14287" b="24381"/>
          <a:stretch/>
        </p:blipFill>
        <p:spPr>
          <a:xfrm>
            <a:off x="-1" y="-1"/>
            <a:ext cx="9144001" cy="6846005"/>
          </a:xfrm>
        </p:spPr>
      </p:pic>
      <p:sp>
        <p:nvSpPr>
          <p:cNvPr id="5" name="Right Arrow 4"/>
          <p:cNvSpPr/>
          <p:nvPr/>
        </p:nvSpPr>
        <p:spPr>
          <a:xfrm rot="714626">
            <a:off x="162788" y="615953"/>
            <a:ext cx="4017692" cy="823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Γενική εντύπωση - συναισθήματα</a:t>
            </a:r>
            <a:endParaRPr lang="el-G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1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78"/>
          <a:stretch/>
        </p:blipFill>
        <p:spPr>
          <a:xfrm>
            <a:off x="0" y="0"/>
            <a:ext cx="9144000" cy="6858000"/>
          </a:xfrm>
        </p:spPr>
      </p:pic>
      <p:sp>
        <p:nvSpPr>
          <p:cNvPr id="7" name="Right Arrow 6"/>
          <p:cNvSpPr/>
          <p:nvPr/>
        </p:nvSpPr>
        <p:spPr>
          <a:xfrm>
            <a:off x="195943" y="2338250"/>
            <a:ext cx="3487783" cy="97971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Εξωτερικός τοίχος - ζωγραφιά</a:t>
            </a:r>
            <a:endParaRPr lang="el-G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0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ight Arrow 7"/>
          <p:cNvSpPr/>
          <p:nvPr/>
        </p:nvSpPr>
        <p:spPr>
          <a:xfrm>
            <a:off x="352696" y="2367959"/>
            <a:ext cx="2403566" cy="7271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Καγκελόπορτα</a:t>
            </a:r>
            <a:endParaRPr lang="el-G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5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93"/>
            <a:ext cx="9144000" cy="6858000"/>
          </a:xfrm>
        </p:spPr>
      </p:pic>
      <p:sp>
        <p:nvSpPr>
          <p:cNvPr id="5" name="Right Arrow 4"/>
          <p:cNvSpPr/>
          <p:nvPr/>
        </p:nvSpPr>
        <p:spPr>
          <a:xfrm rot="20122930">
            <a:off x="565818" y="4611189"/>
            <a:ext cx="3487783" cy="10450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Γήπεδο μπάσκετ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873502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αυλή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438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26" y="-16959"/>
            <a:ext cx="9185726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Right Arrow 4"/>
          <p:cNvSpPr/>
          <p:nvPr/>
        </p:nvSpPr>
        <p:spPr>
          <a:xfrm rot="12721333">
            <a:off x="2299772" y="2536508"/>
            <a:ext cx="2503455" cy="7615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917711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αυλή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Ορθογώνιο 8"/>
          <p:cNvSpPr/>
          <p:nvPr/>
        </p:nvSpPr>
        <p:spPr>
          <a:xfrm rot="1907504">
            <a:off x="2910361" y="2732642"/>
            <a:ext cx="1282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/>
              <a:t>Μπασκέτες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558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Right Arrow 4"/>
          <p:cNvSpPr/>
          <p:nvPr/>
        </p:nvSpPr>
        <p:spPr>
          <a:xfrm>
            <a:off x="1254035" y="3933986"/>
            <a:ext cx="3487783" cy="6923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Κερκίδες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6117096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αυλή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ight Arrow 4"/>
          <p:cNvSpPr/>
          <p:nvPr/>
        </p:nvSpPr>
        <p:spPr>
          <a:xfrm>
            <a:off x="195943" y="1750876"/>
            <a:ext cx="3487783" cy="6923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Ζωγραφιές</a:t>
            </a:r>
            <a:endParaRPr lang="el-G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Θέση περιεχομένου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40"/>
            <a:ext cx="9136880" cy="6852660"/>
          </a:xfrm>
        </p:spPr>
      </p:pic>
      <p:sp>
        <p:nvSpPr>
          <p:cNvPr id="6" name="Right Arrow 5"/>
          <p:cNvSpPr/>
          <p:nvPr/>
        </p:nvSpPr>
        <p:spPr>
          <a:xfrm rot="20991545" flipH="1">
            <a:off x="5098849" y="2357984"/>
            <a:ext cx="2055734" cy="5122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Προβολείς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1" y="593467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αυλή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14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ight Arrow 4"/>
          <p:cNvSpPr/>
          <p:nvPr/>
        </p:nvSpPr>
        <p:spPr>
          <a:xfrm>
            <a:off x="104502" y="3429000"/>
            <a:ext cx="2142309" cy="97971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Βρύσες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αυλή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114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</TotalTime>
  <Words>81</Words>
  <Application>Microsoft Office PowerPoint</Application>
  <PresentationFormat>Προβολή στην οθόνη (4:3)</PresentationFormat>
  <Paragraphs>51</Paragraphs>
  <Slides>20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ΠΑΝΑΓΙΩΤΗΣ ΜΠΑΣΤΑΝΗΣ</dc:creator>
  <cp:lastModifiedBy>ΠΑΝΑΓΙΩΤΗΣ ΜΠΑΣΤΑΝΗΣ</cp:lastModifiedBy>
  <cp:revision>11</cp:revision>
  <dcterms:created xsi:type="dcterms:W3CDTF">2017-10-18T18:42:06Z</dcterms:created>
  <dcterms:modified xsi:type="dcterms:W3CDTF">2025-11-10T19:51:14Z</dcterms:modified>
</cp:coreProperties>
</file>